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928" r:id="rId5"/>
    <p:sldMasterId id="2147483942" r:id="rId6"/>
  </p:sldMasterIdLst>
  <p:notesMasterIdLst>
    <p:notesMasterId r:id="rId16"/>
  </p:notesMasterIdLst>
  <p:handoutMasterIdLst>
    <p:handoutMasterId r:id="rId17"/>
  </p:handoutMasterIdLst>
  <p:sldIdLst>
    <p:sldId id="2147470199" r:id="rId7"/>
    <p:sldId id="2147470200" r:id="rId8"/>
    <p:sldId id="2147470202" r:id="rId9"/>
    <p:sldId id="2147470197" r:id="rId10"/>
    <p:sldId id="11656" r:id="rId11"/>
    <p:sldId id="2147470198" r:id="rId12"/>
    <p:sldId id="2076137345" r:id="rId13"/>
    <p:sldId id="2076137326" r:id="rId14"/>
    <p:sldId id="214747020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A6B6758-C3A5-420E-BE6C-72FFCD90594E}" name="Ian Lumb" initials="IL" userId="S::ianl@terawe.com::2630a383-0cad-4e30-b844-8e87d31697a6" providerId="AD"/>
  <p188:author id="{0E13F3E3-A5D1-95C3-EB4A-A374D951F722}" name="Dan Moore" initials="DM" userId="S::danm@terawe.com::432a1231-f1bc-48da-b3ef-5b1092c905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2F63"/>
    <a:srgbClr val="09002B"/>
    <a:srgbClr val="00FFFF"/>
    <a:srgbClr val="09012A"/>
    <a:srgbClr val="002948"/>
    <a:srgbClr val="004A82"/>
    <a:srgbClr val="0F1144"/>
    <a:srgbClr val="09022B"/>
    <a:srgbClr val="070537"/>
    <a:srgbClr val="0BEE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55CD12-5062-48AF-8C71-8923BE857116}" v="1" dt="2022-06-30T20:29:38.8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7"/>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9.xml"/><Relationship Id="rId23" Type="http://schemas.microsoft.com/office/2015/10/relationships/revisionInfo" Target="revisionInfo.xml"/><Relationship Id="rId10" Type="http://schemas.openxmlformats.org/officeDocument/2006/relationships/slide" Target="slides/slide4.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an Lumb" userId="2630a383-0cad-4e30-b844-8e87d31697a6" providerId="ADAL" clId="{C5669F3F-A6E6-4679-A921-E8E2D4A3B2CC}"/>
    <pc:docChg chg="delSld modSld sldOrd delSection modSection">
      <pc:chgData name="Ian Lumb" userId="2630a383-0cad-4e30-b844-8e87d31697a6" providerId="ADAL" clId="{C5669F3F-A6E6-4679-A921-E8E2D4A3B2CC}" dt="2022-06-30T02:12:04.247" v="4" actId="17851"/>
      <pc:docMkLst>
        <pc:docMk/>
      </pc:docMkLst>
      <pc:sldChg chg="del">
        <pc:chgData name="Ian Lumb" userId="2630a383-0cad-4e30-b844-8e87d31697a6" providerId="ADAL" clId="{C5669F3F-A6E6-4679-A921-E8E2D4A3B2CC}" dt="2022-06-30T02:11:54.232" v="2" actId="47"/>
        <pc:sldMkLst>
          <pc:docMk/>
          <pc:sldMk cId="1058392728" sldId="263"/>
        </pc:sldMkLst>
      </pc:sldChg>
      <pc:sldChg chg="del">
        <pc:chgData name="Ian Lumb" userId="2630a383-0cad-4e30-b844-8e87d31697a6" providerId="ADAL" clId="{C5669F3F-A6E6-4679-A921-E8E2D4A3B2CC}" dt="2022-06-30T02:11:54.232" v="2" actId="47"/>
        <pc:sldMkLst>
          <pc:docMk/>
          <pc:sldMk cId="3825778625" sldId="288"/>
        </pc:sldMkLst>
      </pc:sldChg>
      <pc:sldChg chg="del">
        <pc:chgData name="Ian Lumb" userId="2630a383-0cad-4e30-b844-8e87d31697a6" providerId="ADAL" clId="{C5669F3F-A6E6-4679-A921-E8E2D4A3B2CC}" dt="2022-06-30T02:11:54.232" v="2" actId="47"/>
        <pc:sldMkLst>
          <pc:docMk/>
          <pc:sldMk cId="3839602372" sldId="289"/>
        </pc:sldMkLst>
      </pc:sldChg>
      <pc:sldChg chg="del">
        <pc:chgData name="Ian Lumb" userId="2630a383-0cad-4e30-b844-8e87d31697a6" providerId="ADAL" clId="{C5669F3F-A6E6-4679-A921-E8E2D4A3B2CC}" dt="2022-06-30T02:11:54.232" v="2" actId="47"/>
        <pc:sldMkLst>
          <pc:docMk/>
          <pc:sldMk cId="3396625383" sldId="291"/>
        </pc:sldMkLst>
      </pc:sldChg>
      <pc:sldChg chg="del">
        <pc:chgData name="Ian Lumb" userId="2630a383-0cad-4e30-b844-8e87d31697a6" providerId="ADAL" clId="{C5669F3F-A6E6-4679-A921-E8E2D4A3B2CC}" dt="2022-06-30T02:11:54.232" v="2" actId="47"/>
        <pc:sldMkLst>
          <pc:docMk/>
          <pc:sldMk cId="4229963047" sldId="292"/>
        </pc:sldMkLst>
      </pc:sldChg>
      <pc:sldChg chg="del">
        <pc:chgData name="Ian Lumb" userId="2630a383-0cad-4e30-b844-8e87d31697a6" providerId="ADAL" clId="{C5669F3F-A6E6-4679-A921-E8E2D4A3B2CC}" dt="2022-06-30T02:11:54.232" v="2" actId="47"/>
        <pc:sldMkLst>
          <pc:docMk/>
          <pc:sldMk cId="1447758559" sldId="294"/>
        </pc:sldMkLst>
      </pc:sldChg>
      <pc:sldChg chg="del">
        <pc:chgData name="Ian Lumb" userId="2630a383-0cad-4e30-b844-8e87d31697a6" providerId="ADAL" clId="{C5669F3F-A6E6-4679-A921-E8E2D4A3B2CC}" dt="2022-06-30T02:11:54.232" v="2" actId="47"/>
        <pc:sldMkLst>
          <pc:docMk/>
          <pc:sldMk cId="2965792413" sldId="296"/>
        </pc:sldMkLst>
      </pc:sldChg>
      <pc:sldChg chg="del">
        <pc:chgData name="Ian Lumb" userId="2630a383-0cad-4e30-b844-8e87d31697a6" providerId="ADAL" clId="{C5669F3F-A6E6-4679-A921-E8E2D4A3B2CC}" dt="2022-06-30T02:11:54.232" v="2" actId="47"/>
        <pc:sldMkLst>
          <pc:docMk/>
          <pc:sldMk cId="3828084957" sldId="297"/>
        </pc:sldMkLst>
      </pc:sldChg>
      <pc:sldChg chg="del">
        <pc:chgData name="Ian Lumb" userId="2630a383-0cad-4e30-b844-8e87d31697a6" providerId="ADAL" clId="{C5669F3F-A6E6-4679-A921-E8E2D4A3B2CC}" dt="2022-06-30T02:11:54.232" v="2" actId="47"/>
        <pc:sldMkLst>
          <pc:docMk/>
          <pc:sldMk cId="3018816566" sldId="298"/>
        </pc:sldMkLst>
      </pc:sldChg>
      <pc:sldChg chg="del">
        <pc:chgData name="Ian Lumb" userId="2630a383-0cad-4e30-b844-8e87d31697a6" providerId="ADAL" clId="{C5669F3F-A6E6-4679-A921-E8E2D4A3B2CC}" dt="2022-06-30T02:11:54.232" v="2" actId="47"/>
        <pc:sldMkLst>
          <pc:docMk/>
          <pc:sldMk cId="2570058085" sldId="299"/>
        </pc:sldMkLst>
      </pc:sldChg>
      <pc:sldChg chg="del">
        <pc:chgData name="Ian Lumb" userId="2630a383-0cad-4e30-b844-8e87d31697a6" providerId="ADAL" clId="{C5669F3F-A6E6-4679-A921-E8E2D4A3B2CC}" dt="2022-06-30T02:11:54.232" v="2" actId="47"/>
        <pc:sldMkLst>
          <pc:docMk/>
          <pc:sldMk cId="3592828332" sldId="300"/>
        </pc:sldMkLst>
      </pc:sldChg>
      <pc:sldChg chg="del">
        <pc:chgData name="Ian Lumb" userId="2630a383-0cad-4e30-b844-8e87d31697a6" providerId="ADAL" clId="{C5669F3F-A6E6-4679-A921-E8E2D4A3B2CC}" dt="2022-06-30T02:11:54.232" v="2" actId="47"/>
        <pc:sldMkLst>
          <pc:docMk/>
          <pc:sldMk cId="3830481652" sldId="301"/>
        </pc:sldMkLst>
      </pc:sldChg>
      <pc:sldChg chg="del">
        <pc:chgData name="Ian Lumb" userId="2630a383-0cad-4e30-b844-8e87d31697a6" providerId="ADAL" clId="{C5669F3F-A6E6-4679-A921-E8E2D4A3B2CC}" dt="2022-06-30T02:11:54.232" v="2" actId="47"/>
        <pc:sldMkLst>
          <pc:docMk/>
          <pc:sldMk cId="664477778" sldId="310"/>
        </pc:sldMkLst>
      </pc:sldChg>
      <pc:sldChg chg="ord">
        <pc:chgData name="Ian Lumb" userId="2630a383-0cad-4e30-b844-8e87d31697a6" providerId="ADAL" clId="{C5669F3F-A6E6-4679-A921-E8E2D4A3B2CC}" dt="2022-06-30T02:11:44.917" v="1"/>
        <pc:sldMkLst>
          <pc:docMk/>
          <pc:sldMk cId="2270781512" sldId="1556"/>
        </pc:sldMkLst>
      </pc:sldChg>
      <pc:sldChg chg="del">
        <pc:chgData name="Ian Lumb" userId="2630a383-0cad-4e30-b844-8e87d31697a6" providerId="ADAL" clId="{C5669F3F-A6E6-4679-A921-E8E2D4A3B2CC}" dt="2022-06-30T02:11:54.232" v="2" actId="47"/>
        <pc:sldMkLst>
          <pc:docMk/>
          <pc:sldMk cId="20936621" sldId="1915"/>
        </pc:sldMkLst>
      </pc:sldChg>
      <pc:sldChg chg="del">
        <pc:chgData name="Ian Lumb" userId="2630a383-0cad-4e30-b844-8e87d31697a6" providerId="ADAL" clId="{C5669F3F-A6E6-4679-A921-E8E2D4A3B2CC}" dt="2022-06-30T02:11:54.232" v="2" actId="47"/>
        <pc:sldMkLst>
          <pc:docMk/>
          <pc:sldMk cId="2927627257" sldId="2204"/>
        </pc:sldMkLst>
      </pc:sldChg>
      <pc:sldChg chg="del">
        <pc:chgData name="Ian Lumb" userId="2630a383-0cad-4e30-b844-8e87d31697a6" providerId="ADAL" clId="{C5669F3F-A6E6-4679-A921-E8E2D4A3B2CC}" dt="2022-06-30T02:11:54.232" v="2" actId="47"/>
        <pc:sldMkLst>
          <pc:docMk/>
          <pc:sldMk cId="3153476211" sldId="2308"/>
        </pc:sldMkLst>
      </pc:sldChg>
      <pc:sldChg chg="del">
        <pc:chgData name="Ian Lumb" userId="2630a383-0cad-4e30-b844-8e87d31697a6" providerId="ADAL" clId="{C5669F3F-A6E6-4679-A921-E8E2D4A3B2CC}" dt="2022-06-30T02:11:54.232" v="2" actId="47"/>
        <pc:sldMkLst>
          <pc:docMk/>
          <pc:sldMk cId="3405347775" sldId="4265"/>
        </pc:sldMkLst>
      </pc:sldChg>
      <pc:sldChg chg="del">
        <pc:chgData name="Ian Lumb" userId="2630a383-0cad-4e30-b844-8e87d31697a6" providerId="ADAL" clId="{C5669F3F-A6E6-4679-A921-E8E2D4A3B2CC}" dt="2022-06-30T02:11:54.232" v="2" actId="47"/>
        <pc:sldMkLst>
          <pc:docMk/>
          <pc:sldMk cId="2201566731" sldId="11635"/>
        </pc:sldMkLst>
      </pc:sldChg>
      <pc:sldChg chg="del">
        <pc:chgData name="Ian Lumb" userId="2630a383-0cad-4e30-b844-8e87d31697a6" providerId="ADAL" clId="{C5669F3F-A6E6-4679-A921-E8E2D4A3B2CC}" dt="2022-06-30T02:11:54.232" v="2" actId="47"/>
        <pc:sldMkLst>
          <pc:docMk/>
          <pc:sldMk cId="165647913" sldId="2076136017"/>
        </pc:sldMkLst>
      </pc:sldChg>
      <pc:sldChg chg="del">
        <pc:chgData name="Ian Lumb" userId="2630a383-0cad-4e30-b844-8e87d31697a6" providerId="ADAL" clId="{C5669F3F-A6E6-4679-A921-E8E2D4A3B2CC}" dt="2022-06-30T02:11:54.232" v="2" actId="47"/>
        <pc:sldMkLst>
          <pc:docMk/>
          <pc:sldMk cId="3705183285" sldId="2076137386"/>
        </pc:sldMkLst>
      </pc:sldChg>
      <pc:sldChg chg="del">
        <pc:chgData name="Ian Lumb" userId="2630a383-0cad-4e30-b844-8e87d31697a6" providerId="ADAL" clId="{C5669F3F-A6E6-4679-A921-E8E2D4A3B2CC}" dt="2022-06-30T02:11:54.232" v="2" actId="47"/>
        <pc:sldMkLst>
          <pc:docMk/>
          <pc:sldMk cId="1427579835" sldId="2134804590"/>
        </pc:sldMkLst>
      </pc:sldChg>
      <pc:sldChg chg="del">
        <pc:chgData name="Ian Lumb" userId="2630a383-0cad-4e30-b844-8e87d31697a6" providerId="ADAL" clId="{C5669F3F-A6E6-4679-A921-E8E2D4A3B2CC}" dt="2022-06-30T02:11:54.232" v="2" actId="47"/>
        <pc:sldMkLst>
          <pc:docMk/>
          <pc:sldMk cId="2979888695" sldId="2134804591"/>
        </pc:sldMkLst>
      </pc:sldChg>
      <pc:sldChg chg="del">
        <pc:chgData name="Ian Lumb" userId="2630a383-0cad-4e30-b844-8e87d31697a6" providerId="ADAL" clId="{C5669F3F-A6E6-4679-A921-E8E2D4A3B2CC}" dt="2022-06-30T02:11:54.232" v="2" actId="47"/>
        <pc:sldMkLst>
          <pc:docMk/>
          <pc:sldMk cId="3671410135" sldId="2147469594"/>
        </pc:sldMkLst>
      </pc:sldChg>
      <pc:sldChg chg="del">
        <pc:chgData name="Ian Lumb" userId="2630a383-0cad-4e30-b844-8e87d31697a6" providerId="ADAL" clId="{C5669F3F-A6E6-4679-A921-E8E2D4A3B2CC}" dt="2022-06-30T02:11:54.232" v="2" actId="47"/>
        <pc:sldMkLst>
          <pc:docMk/>
          <pc:sldMk cId="2879308091" sldId="2147469595"/>
        </pc:sldMkLst>
      </pc:sldChg>
      <pc:sldChg chg="del">
        <pc:chgData name="Ian Lumb" userId="2630a383-0cad-4e30-b844-8e87d31697a6" providerId="ADAL" clId="{C5669F3F-A6E6-4679-A921-E8E2D4A3B2CC}" dt="2022-06-30T02:11:54.232" v="2" actId="47"/>
        <pc:sldMkLst>
          <pc:docMk/>
          <pc:sldMk cId="3236569308" sldId="2147469597"/>
        </pc:sldMkLst>
      </pc:sldChg>
      <pc:sldChg chg="del">
        <pc:chgData name="Ian Lumb" userId="2630a383-0cad-4e30-b844-8e87d31697a6" providerId="ADAL" clId="{C5669F3F-A6E6-4679-A921-E8E2D4A3B2CC}" dt="2022-06-30T02:11:54.232" v="2" actId="47"/>
        <pc:sldMkLst>
          <pc:docMk/>
          <pc:sldMk cId="869321999" sldId="2147469598"/>
        </pc:sldMkLst>
      </pc:sldChg>
      <pc:sldChg chg="del">
        <pc:chgData name="Ian Lumb" userId="2630a383-0cad-4e30-b844-8e87d31697a6" providerId="ADAL" clId="{C5669F3F-A6E6-4679-A921-E8E2D4A3B2CC}" dt="2022-06-30T02:11:54.232" v="2" actId="47"/>
        <pc:sldMkLst>
          <pc:docMk/>
          <pc:sldMk cId="2741281810" sldId="2147469599"/>
        </pc:sldMkLst>
      </pc:sldChg>
      <pc:sldChg chg="del">
        <pc:chgData name="Ian Lumb" userId="2630a383-0cad-4e30-b844-8e87d31697a6" providerId="ADAL" clId="{C5669F3F-A6E6-4679-A921-E8E2D4A3B2CC}" dt="2022-06-30T02:11:54.232" v="2" actId="47"/>
        <pc:sldMkLst>
          <pc:docMk/>
          <pc:sldMk cId="3799475860" sldId="2147469600"/>
        </pc:sldMkLst>
      </pc:sldChg>
      <pc:sldChg chg="del">
        <pc:chgData name="Ian Lumb" userId="2630a383-0cad-4e30-b844-8e87d31697a6" providerId="ADAL" clId="{C5669F3F-A6E6-4679-A921-E8E2D4A3B2CC}" dt="2022-06-30T02:11:54.232" v="2" actId="47"/>
        <pc:sldMkLst>
          <pc:docMk/>
          <pc:sldMk cId="1495609237" sldId="2147469601"/>
        </pc:sldMkLst>
      </pc:sldChg>
      <pc:sldChg chg="del">
        <pc:chgData name="Ian Lumb" userId="2630a383-0cad-4e30-b844-8e87d31697a6" providerId="ADAL" clId="{C5669F3F-A6E6-4679-A921-E8E2D4A3B2CC}" dt="2022-06-30T02:11:54.232" v="2" actId="47"/>
        <pc:sldMkLst>
          <pc:docMk/>
          <pc:sldMk cId="2586040291" sldId="2147469605"/>
        </pc:sldMkLst>
      </pc:sldChg>
      <pc:sldChg chg="del">
        <pc:chgData name="Ian Lumb" userId="2630a383-0cad-4e30-b844-8e87d31697a6" providerId="ADAL" clId="{C5669F3F-A6E6-4679-A921-E8E2D4A3B2CC}" dt="2022-06-30T02:11:54.232" v="2" actId="47"/>
        <pc:sldMkLst>
          <pc:docMk/>
          <pc:sldMk cId="3550606388" sldId="2147469606"/>
        </pc:sldMkLst>
      </pc:sldChg>
      <pc:sldChg chg="del">
        <pc:chgData name="Ian Lumb" userId="2630a383-0cad-4e30-b844-8e87d31697a6" providerId="ADAL" clId="{C5669F3F-A6E6-4679-A921-E8E2D4A3B2CC}" dt="2022-06-30T02:11:54.232" v="2" actId="47"/>
        <pc:sldMkLst>
          <pc:docMk/>
          <pc:sldMk cId="1415154110" sldId="2147469607"/>
        </pc:sldMkLst>
      </pc:sldChg>
      <pc:sldChg chg="del">
        <pc:chgData name="Ian Lumb" userId="2630a383-0cad-4e30-b844-8e87d31697a6" providerId="ADAL" clId="{C5669F3F-A6E6-4679-A921-E8E2D4A3B2CC}" dt="2022-06-30T02:11:54.232" v="2" actId="47"/>
        <pc:sldMkLst>
          <pc:docMk/>
          <pc:sldMk cId="1647127434" sldId="2147469608"/>
        </pc:sldMkLst>
      </pc:sldChg>
      <pc:sldChg chg="del">
        <pc:chgData name="Ian Lumb" userId="2630a383-0cad-4e30-b844-8e87d31697a6" providerId="ADAL" clId="{C5669F3F-A6E6-4679-A921-E8E2D4A3B2CC}" dt="2022-06-30T02:11:54.232" v="2" actId="47"/>
        <pc:sldMkLst>
          <pc:docMk/>
          <pc:sldMk cId="1117014756" sldId="2147469609"/>
        </pc:sldMkLst>
      </pc:sldChg>
      <pc:sldChg chg="del">
        <pc:chgData name="Ian Lumb" userId="2630a383-0cad-4e30-b844-8e87d31697a6" providerId="ADAL" clId="{C5669F3F-A6E6-4679-A921-E8E2D4A3B2CC}" dt="2022-06-30T02:11:54.232" v="2" actId="47"/>
        <pc:sldMkLst>
          <pc:docMk/>
          <pc:sldMk cId="2916314268" sldId="2147469610"/>
        </pc:sldMkLst>
      </pc:sldChg>
      <pc:sldChg chg="del">
        <pc:chgData name="Ian Lumb" userId="2630a383-0cad-4e30-b844-8e87d31697a6" providerId="ADAL" clId="{C5669F3F-A6E6-4679-A921-E8E2D4A3B2CC}" dt="2022-06-30T02:11:54.232" v="2" actId="47"/>
        <pc:sldMkLst>
          <pc:docMk/>
          <pc:sldMk cId="3719912106" sldId="2147469611"/>
        </pc:sldMkLst>
      </pc:sldChg>
      <pc:sldChg chg="del">
        <pc:chgData name="Ian Lumb" userId="2630a383-0cad-4e30-b844-8e87d31697a6" providerId="ADAL" clId="{C5669F3F-A6E6-4679-A921-E8E2D4A3B2CC}" dt="2022-06-30T02:11:54.232" v="2" actId="47"/>
        <pc:sldMkLst>
          <pc:docMk/>
          <pc:sldMk cId="1634564598" sldId="2147469612"/>
        </pc:sldMkLst>
      </pc:sldChg>
      <pc:sldChg chg="del">
        <pc:chgData name="Ian Lumb" userId="2630a383-0cad-4e30-b844-8e87d31697a6" providerId="ADAL" clId="{C5669F3F-A6E6-4679-A921-E8E2D4A3B2CC}" dt="2022-06-30T02:11:54.232" v="2" actId="47"/>
        <pc:sldMkLst>
          <pc:docMk/>
          <pc:sldMk cId="4110051494" sldId="2147469613"/>
        </pc:sldMkLst>
      </pc:sldChg>
      <pc:sldChg chg="del">
        <pc:chgData name="Ian Lumb" userId="2630a383-0cad-4e30-b844-8e87d31697a6" providerId="ADAL" clId="{C5669F3F-A6E6-4679-A921-E8E2D4A3B2CC}" dt="2022-06-30T02:11:54.232" v="2" actId="47"/>
        <pc:sldMkLst>
          <pc:docMk/>
          <pc:sldMk cId="3186922062" sldId="2147469614"/>
        </pc:sldMkLst>
      </pc:sldChg>
      <pc:sldChg chg="del">
        <pc:chgData name="Ian Lumb" userId="2630a383-0cad-4e30-b844-8e87d31697a6" providerId="ADAL" clId="{C5669F3F-A6E6-4679-A921-E8E2D4A3B2CC}" dt="2022-06-30T02:11:54.232" v="2" actId="47"/>
        <pc:sldMkLst>
          <pc:docMk/>
          <pc:sldMk cId="2858467852" sldId="2147469615"/>
        </pc:sldMkLst>
      </pc:sldChg>
      <pc:sldChg chg="del">
        <pc:chgData name="Ian Lumb" userId="2630a383-0cad-4e30-b844-8e87d31697a6" providerId="ADAL" clId="{C5669F3F-A6E6-4679-A921-E8E2D4A3B2CC}" dt="2022-06-30T02:11:54.232" v="2" actId="47"/>
        <pc:sldMkLst>
          <pc:docMk/>
          <pc:sldMk cId="2857144471" sldId="2147469617"/>
        </pc:sldMkLst>
      </pc:sldChg>
      <pc:sldChg chg="del">
        <pc:chgData name="Ian Lumb" userId="2630a383-0cad-4e30-b844-8e87d31697a6" providerId="ADAL" clId="{C5669F3F-A6E6-4679-A921-E8E2D4A3B2CC}" dt="2022-06-30T02:11:54.232" v="2" actId="47"/>
        <pc:sldMkLst>
          <pc:docMk/>
          <pc:sldMk cId="3570809755" sldId="2147469622"/>
        </pc:sldMkLst>
      </pc:sldChg>
      <pc:sldChg chg="del">
        <pc:chgData name="Ian Lumb" userId="2630a383-0cad-4e30-b844-8e87d31697a6" providerId="ADAL" clId="{C5669F3F-A6E6-4679-A921-E8E2D4A3B2CC}" dt="2022-06-30T02:11:54.232" v="2" actId="47"/>
        <pc:sldMkLst>
          <pc:docMk/>
          <pc:sldMk cId="1679778013" sldId="2147470190"/>
        </pc:sldMkLst>
      </pc:sldChg>
      <pc:sldChg chg="del">
        <pc:chgData name="Ian Lumb" userId="2630a383-0cad-4e30-b844-8e87d31697a6" providerId="ADAL" clId="{C5669F3F-A6E6-4679-A921-E8E2D4A3B2CC}" dt="2022-06-30T02:11:54.232" v="2" actId="47"/>
        <pc:sldMkLst>
          <pc:docMk/>
          <pc:sldMk cId="3732059876" sldId="2147470191"/>
        </pc:sldMkLst>
      </pc:sldChg>
      <pc:sldChg chg="del">
        <pc:chgData name="Ian Lumb" userId="2630a383-0cad-4e30-b844-8e87d31697a6" providerId="ADAL" clId="{C5669F3F-A6E6-4679-A921-E8E2D4A3B2CC}" dt="2022-06-30T02:11:54.232" v="2" actId="47"/>
        <pc:sldMkLst>
          <pc:docMk/>
          <pc:sldMk cId="2038013948" sldId="2147470192"/>
        </pc:sldMkLst>
      </pc:sldChg>
      <pc:sldChg chg="del">
        <pc:chgData name="Ian Lumb" userId="2630a383-0cad-4e30-b844-8e87d31697a6" providerId="ADAL" clId="{C5669F3F-A6E6-4679-A921-E8E2D4A3B2CC}" dt="2022-06-30T02:11:54.232" v="2" actId="47"/>
        <pc:sldMkLst>
          <pc:docMk/>
          <pc:sldMk cId="1141363920" sldId="2147470194"/>
        </pc:sldMkLst>
      </pc:sldChg>
      <pc:sldChg chg="del">
        <pc:chgData name="Ian Lumb" userId="2630a383-0cad-4e30-b844-8e87d31697a6" providerId="ADAL" clId="{C5669F3F-A6E6-4679-A921-E8E2D4A3B2CC}" dt="2022-06-30T02:11:54.232" v="2" actId="47"/>
        <pc:sldMkLst>
          <pc:docMk/>
          <pc:sldMk cId="2831610660" sldId="2147470195"/>
        </pc:sldMkLst>
      </pc:sldChg>
      <pc:sldChg chg="del">
        <pc:chgData name="Ian Lumb" userId="2630a383-0cad-4e30-b844-8e87d31697a6" providerId="ADAL" clId="{C5669F3F-A6E6-4679-A921-E8E2D4A3B2CC}" dt="2022-06-30T02:11:54.232" v="2" actId="47"/>
        <pc:sldMkLst>
          <pc:docMk/>
          <pc:sldMk cId="443762684" sldId="2147470196"/>
        </pc:sldMkLst>
      </pc:sldChg>
    </pc:docChg>
  </pc:docChgLst>
  <pc:docChgLst>
    <pc:chgData name="Ian Lumb" userId="2630a383-0cad-4e30-b844-8e87d31697a6" providerId="ADAL" clId="{1155CD12-5062-48AF-8C71-8923BE857116}"/>
    <pc:docChg chg="undo redo custSel addSld delSld modSld">
      <pc:chgData name="Ian Lumb" userId="2630a383-0cad-4e30-b844-8e87d31697a6" providerId="ADAL" clId="{1155CD12-5062-48AF-8C71-8923BE857116}" dt="2022-06-30T23:03:35.864" v="1101" actId="20577"/>
      <pc:docMkLst>
        <pc:docMk/>
      </pc:docMkLst>
      <pc:sldChg chg="del">
        <pc:chgData name="Ian Lumb" userId="2630a383-0cad-4e30-b844-8e87d31697a6" providerId="ADAL" clId="{1155CD12-5062-48AF-8C71-8923BE857116}" dt="2022-06-30T20:29:43.511" v="809" actId="47"/>
        <pc:sldMkLst>
          <pc:docMk/>
          <pc:sldMk cId="2270781512" sldId="1556"/>
        </pc:sldMkLst>
      </pc:sldChg>
      <pc:sldChg chg="delCm">
        <pc:chgData name="Ian Lumb" userId="2630a383-0cad-4e30-b844-8e87d31697a6" providerId="ADAL" clId="{1155CD12-5062-48AF-8C71-8923BE857116}" dt="2022-06-30T22:42:37.115" v="1095"/>
        <pc:sldMkLst>
          <pc:docMk/>
          <pc:sldMk cId="269080937" sldId="11656"/>
        </pc:sldMkLst>
      </pc:sldChg>
      <pc:sldChg chg="addSp delSp modSp new mod modClrScheme chgLayout">
        <pc:chgData name="Ian Lumb" userId="2630a383-0cad-4e30-b844-8e87d31697a6" providerId="ADAL" clId="{1155CD12-5062-48AF-8C71-8923BE857116}" dt="2022-06-30T23:03:35.864" v="1101" actId="20577"/>
        <pc:sldMkLst>
          <pc:docMk/>
          <pc:sldMk cId="2151168645" sldId="2147470199"/>
        </pc:sldMkLst>
        <pc:spChg chg="del mod ord">
          <ac:chgData name="Ian Lumb" userId="2630a383-0cad-4e30-b844-8e87d31697a6" providerId="ADAL" clId="{1155CD12-5062-48AF-8C71-8923BE857116}" dt="2022-06-30T20:12:44.787" v="2" actId="700"/>
          <ac:spMkLst>
            <pc:docMk/>
            <pc:sldMk cId="2151168645" sldId="2147470199"/>
            <ac:spMk id="2" creationId="{CED441BD-8A8D-60F0-1131-A9FE161F39AF}"/>
          </ac:spMkLst>
        </pc:spChg>
        <pc:spChg chg="add mod ord">
          <ac:chgData name="Ian Lumb" userId="2630a383-0cad-4e30-b844-8e87d31697a6" providerId="ADAL" clId="{1155CD12-5062-48AF-8C71-8923BE857116}" dt="2022-06-30T20:14:38.077" v="304" actId="20577"/>
          <ac:spMkLst>
            <pc:docMk/>
            <pc:sldMk cId="2151168645" sldId="2147470199"/>
            <ac:spMk id="3" creationId="{5B8CC492-86C2-12A7-1BEB-8A66CAA3E38E}"/>
          </ac:spMkLst>
        </pc:spChg>
        <pc:spChg chg="add mod ord">
          <ac:chgData name="Ian Lumb" userId="2630a383-0cad-4e30-b844-8e87d31697a6" providerId="ADAL" clId="{1155CD12-5062-48AF-8C71-8923BE857116}" dt="2022-06-30T23:03:35.864" v="1101" actId="20577"/>
          <ac:spMkLst>
            <pc:docMk/>
            <pc:sldMk cId="2151168645" sldId="2147470199"/>
            <ac:spMk id="4" creationId="{B1C40093-DA73-D1C5-36AF-63FDD2B42906}"/>
          </ac:spMkLst>
        </pc:spChg>
      </pc:sldChg>
      <pc:sldChg chg="del">
        <pc:chgData name="Ian Lumb" userId="2630a383-0cad-4e30-b844-8e87d31697a6" providerId="ADAL" clId="{1155CD12-5062-48AF-8C71-8923BE857116}" dt="2022-06-30T20:12:24.190" v="0" actId="47"/>
        <pc:sldMkLst>
          <pc:docMk/>
          <pc:sldMk cId="3845475942" sldId="2147470199"/>
        </pc:sldMkLst>
      </pc:sldChg>
      <pc:sldChg chg="del">
        <pc:chgData name="Ian Lumb" userId="2630a383-0cad-4e30-b844-8e87d31697a6" providerId="ADAL" clId="{1155CD12-5062-48AF-8C71-8923BE857116}" dt="2022-06-30T20:12:24.190" v="0" actId="47"/>
        <pc:sldMkLst>
          <pc:docMk/>
          <pc:sldMk cId="674529039" sldId="2147470200"/>
        </pc:sldMkLst>
      </pc:sldChg>
      <pc:sldChg chg="modSp new mod">
        <pc:chgData name="Ian Lumb" userId="2630a383-0cad-4e30-b844-8e87d31697a6" providerId="ADAL" clId="{1155CD12-5062-48AF-8C71-8923BE857116}" dt="2022-06-30T22:40:23.854" v="1074" actId="20577"/>
        <pc:sldMkLst>
          <pc:docMk/>
          <pc:sldMk cId="3504555042" sldId="2147470200"/>
        </pc:sldMkLst>
        <pc:spChg chg="mod">
          <ac:chgData name="Ian Lumb" userId="2630a383-0cad-4e30-b844-8e87d31697a6" providerId="ADAL" clId="{1155CD12-5062-48AF-8C71-8923BE857116}" dt="2022-06-30T21:55:09.058" v="823" actId="20577"/>
          <ac:spMkLst>
            <pc:docMk/>
            <pc:sldMk cId="3504555042" sldId="2147470200"/>
            <ac:spMk id="2" creationId="{1FAF477E-56B7-C1CD-D83E-0B2752E3B8EC}"/>
          </ac:spMkLst>
        </pc:spChg>
        <pc:spChg chg="mod">
          <ac:chgData name="Ian Lumb" userId="2630a383-0cad-4e30-b844-8e87d31697a6" providerId="ADAL" clId="{1155CD12-5062-48AF-8C71-8923BE857116}" dt="2022-06-30T22:40:23.854" v="1074" actId="20577"/>
          <ac:spMkLst>
            <pc:docMk/>
            <pc:sldMk cId="3504555042" sldId="2147470200"/>
            <ac:spMk id="3" creationId="{FEC251C3-25D1-D876-C1DA-2D4629E7139D}"/>
          </ac:spMkLst>
        </pc:spChg>
      </pc:sldChg>
      <pc:sldChg chg="addSp delSp modSp new mod modClrScheme chgLayout">
        <pc:chgData name="Ian Lumb" userId="2630a383-0cad-4e30-b844-8e87d31697a6" providerId="ADAL" clId="{1155CD12-5062-48AF-8C71-8923BE857116}" dt="2022-06-30T22:41:30.464" v="1094" actId="20577"/>
        <pc:sldMkLst>
          <pc:docMk/>
          <pc:sldMk cId="4021461848" sldId="2147470202"/>
        </pc:sldMkLst>
        <pc:spChg chg="del mod ord">
          <ac:chgData name="Ian Lumb" userId="2630a383-0cad-4e30-b844-8e87d31697a6" providerId="ADAL" clId="{1155CD12-5062-48AF-8C71-8923BE857116}" dt="2022-06-30T22:41:17.356" v="1076" actId="700"/>
          <ac:spMkLst>
            <pc:docMk/>
            <pc:sldMk cId="4021461848" sldId="2147470202"/>
            <ac:spMk id="2" creationId="{FBFF5D19-76B6-EFEF-BAFE-87F3C98496B1}"/>
          </ac:spMkLst>
        </pc:spChg>
        <pc:spChg chg="del mod ord">
          <ac:chgData name="Ian Lumb" userId="2630a383-0cad-4e30-b844-8e87d31697a6" providerId="ADAL" clId="{1155CD12-5062-48AF-8C71-8923BE857116}" dt="2022-06-30T22:41:17.356" v="1076" actId="700"/>
          <ac:spMkLst>
            <pc:docMk/>
            <pc:sldMk cId="4021461848" sldId="2147470202"/>
            <ac:spMk id="3" creationId="{A60F14E3-5468-ABDB-55A4-95D8DEC2A373}"/>
          </ac:spMkLst>
        </pc:spChg>
        <pc:spChg chg="add mod ord">
          <ac:chgData name="Ian Lumb" userId="2630a383-0cad-4e30-b844-8e87d31697a6" providerId="ADAL" clId="{1155CD12-5062-48AF-8C71-8923BE857116}" dt="2022-06-30T22:41:30.464" v="1094" actId="20577"/>
          <ac:spMkLst>
            <pc:docMk/>
            <pc:sldMk cId="4021461848" sldId="2147470202"/>
            <ac:spMk id="4" creationId="{34669D71-B6A5-7EB3-4108-75B8875DE07B}"/>
          </ac:spMkLst>
        </pc:spChg>
        <pc:spChg chg="add mod ord">
          <ac:chgData name="Ian Lumb" userId="2630a383-0cad-4e30-b844-8e87d31697a6" providerId="ADAL" clId="{1155CD12-5062-48AF-8C71-8923BE857116}" dt="2022-06-30T22:41:17.356" v="1076" actId="700"/>
          <ac:spMkLst>
            <pc:docMk/>
            <pc:sldMk cId="4021461848" sldId="2147470202"/>
            <ac:spMk id="5" creationId="{DC7B941C-8998-E1EA-125B-F0AA100C9BA8}"/>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32889D2-B105-FE90-0239-629BDAF80D3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F61E84E-E069-9F69-9CEE-AA7941F405F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5809135-907E-467E-9BD2-6775A6EBB588}" type="datetimeFigureOut">
              <a:rPr lang="en-US" smtClean="0"/>
              <a:t>7/1/2022</a:t>
            </a:fld>
            <a:endParaRPr lang="en-US"/>
          </a:p>
        </p:txBody>
      </p:sp>
      <p:sp>
        <p:nvSpPr>
          <p:cNvPr id="4" name="Footer Placeholder 3">
            <a:extLst>
              <a:ext uri="{FF2B5EF4-FFF2-40B4-BE49-F238E27FC236}">
                <a16:creationId xmlns:a16="http://schemas.microsoft.com/office/drawing/2014/main" id="{B7AB2E97-3BC6-F133-6DA9-62FE24D02B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979A1AB-3FF3-AE8A-66D8-3374F3BC69D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5904FE-688D-425E-95BC-F532F9730182}" type="slidenum">
              <a:rPr lang="en-US" smtClean="0"/>
              <a:t>‹#›</a:t>
            </a:fld>
            <a:endParaRPr lang="en-US"/>
          </a:p>
        </p:txBody>
      </p:sp>
    </p:spTree>
    <p:extLst>
      <p:ext uri="{BB962C8B-B14F-4D97-AF65-F5344CB8AC3E}">
        <p14:creationId xmlns:p14="http://schemas.microsoft.com/office/powerpoint/2010/main" val="306677735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png>
</file>

<file path=ppt/media/image19.png>
</file>

<file path=ppt/media/image2.jpe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4.jpeg>
</file>

<file path=ppt/media/image5.jpe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735B65-2DDE-4EDA-A6B0-94887A954AD8}" type="datetimeFigureOut">
              <a:rPr lang="en-CA" smtClean="0"/>
              <a:t>2022-07-01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93FDC9-74BC-4668-89F3-C68E61A6F073}" type="slidenum">
              <a:rPr lang="en-CA" smtClean="0"/>
              <a:t>‹#›</a:t>
            </a:fld>
            <a:endParaRPr lang="en-CA"/>
          </a:p>
        </p:txBody>
      </p:sp>
    </p:spTree>
    <p:extLst>
      <p:ext uri="{BB962C8B-B14F-4D97-AF65-F5344CB8AC3E}">
        <p14:creationId xmlns:p14="http://schemas.microsoft.com/office/powerpoint/2010/main" val="25063570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Now, if you haven’t looked at Azure in a few months, you may be surprised to see what we have these days. </a:t>
            </a:r>
          </a:p>
          <a:p>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This is the high-level map of the class of services that we offer. We have well over 200 products and services.</a:t>
            </a:r>
          </a:p>
          <a:p>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You’ll notice we’ve extended to the edge. The ability to run application code in the cloud but also in that seamless, consistent way in the edge is informing our edge investments, whether it be Azure Stack, Azure Sphere, all the way to the </a:t>
            </a:r>
            <a:r>
              <a:rPr lang="en-US" sz="1200" kern="1200" err="1">
                <a:solidFill>
                  <a:schemeClr val="tx1"/>
                </a:solidFill>
                <a:effectLst/>
                <a:latin typeface="+mn-lt"/>
                <a:ea typeface="+mn-ea"/>
                <a:cs typeface="+mn-cs"/>
              </a:rPr>
              <a:t>Hololens</a:t>
            </a:r>
            <a:r>
              <a:rPr lang="en-US" sz="1200" kern="1200">
                <a:solidFill>
                  <a:schemeClr val="tx1"/>
                </a:solidFill>
                <a:effectLst/>
                <a:latin typeface="+mn-lt"/>
                <a:ea typeface="+mn-ea"/>
                <a:cs typeface="+mn-cs"/>
              </a:rPr>
              <a:t> and our Mixed Reality capabilities – these are powerful Edge devices that work in connection with the cloud.</a:t>
            </a:r>
          </a:p>
          <a:p>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You’ll see we have dev tools, </a:t>
            </a:r>
            <a:r>
              <a:rPr lang="en-US" sz="1200" kern="1200" err="1">
                <a:solidFill>
                  <a:schemeClr val="tx1"/>
                </a:solidFill>
                <a:effectLst/>
                <a:latin typeface="+mn-lt"/>
                <a:ea typeface="+mn-ea"/>
                <a:cs typeface="+mn-cs"/>
              </a:rPr>
              <a:t>devOps</a:t>
            </a:r>
            <a:r>
              <a:rPr lang="en-US" sz="1200" kern="1200">
                <a:solidFill>
                  <a:schemeClr val="tx1"/>
                </a:solidFill>
                <a:effectLst/>
                <a:latin typeface="+mn-lt"/>
                <a:ea typeface="+mn-ea"/>
                <a:cs typeface="+mn-cs"/>
              </a:rPr>
              <a:t> and great innovation, to the core infrastructure and PaaS services that we offer.</a:t>
            </a:r>
          </a:p>
          <a:p>
            <a:endParaRPr lang="en-US" sz="1200" i="1" kern="1200">
              <a:solidFill>
                <a:schemeClr val="tx1"/>
              </a:solidFill>
              <a:effectLst/>
              <a:latin typeface="+mn-lt"/>
              <a:ea typeface="+mn-ea"/>
              <a:cs typeface="+mn-cs"/>
            </a:endParaRPr>
          </a:p>
          <a:p>
            <a:r>
              <a:rPr lang="en-US" sz="1200" i="1" kern="1200">
                <a:solidFill>
                  <a:schemeClr val="tx1"/>
                </a:solidFill>
                <a:effectLst/>
                <a:latin typeface="+mn-lt"/>
                <a:ea typeface="+mn-ea"/>
                <a:cs typeface="+mn-cs"/>
              </a:rPr>
              <a:t>TRANSITION:</a:t>
            </a:r>
            <a:r>
              <a:rPr lang="en-US" sz="1200" b="1" i="1" kern="1200">
                <a:solidFill>
                  <a:schemeClr val="tx1"/>
                </a:solidFill>
                <a:effectLst/>
                <a:latin typeface="+mn-lt"/>
                <a:ea typeface="+mn-ea"/>
                <a:cs typeface="+mn-cs"/>
              </a:rPr>
              <a:t> </a:t>
            </a:r>
            <a:r>
              <a:rPr lang="en-US" sz="1200" kern="1200">
                <a:solidFill>
                  <a:schemeClr val="tx1"/>
                </a:solidFill>
                <a:effectLst/>
                <a:latin typeface="+mn-lt"/>
                <a:ea typeface="+mn-ea"/>
                <a:cs typeface="+mn-cs"/>
              </a:rPr>
              <a:t>Overall, this gives you the scope of what Azure as a platform and service can do for you. </a:t>
            </a:r>
          </a:p>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1116882" marR="0" lvl="0" indent="0" algn="l" defTabSz="1786424" rtl="0" eaLnBrk="0" fontAlgn="auto" latinLnBrk="0" hangingPunct="0">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23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7/1/2022 9:17 AM</a:t>
            </a:fld>
            <a:endParaRPr kumimoji="0" lang="en-US" sz="23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23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23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476850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High performance computing, or HPC, is a means of bringing more computing power to bear on these challenges.</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Azure HPC has been designed as a market leading HPC solution combining the best of supercomputing and cloud approaches.</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Critically, Azure HPC has been designed around you the inventor.</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We support a smooth path from your baseline – so you can use the same trusted tools and processes to work with your overall workflow.</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The engine underneath this is our purpose built HPC infrastructure, that delivers scale and speed to you. We don’t ask you to change your work to fit a vanilla cloud – the Azure HPC cloud is built to fit your workloads, including tightly coupled workloads, using the latest CPUs from Intel and AMD, plus GPUs, all backed by low latency high bandwidth </a:t>
            </a:r>
            <a:r>
              <a:rPr lang="en-US" sz="1200" kern="1200" err="1">
                <a:solidFill>
                  <a:schemeClr val="tx1"/>
                </a:solidFill>
                <a:effectLst/>
                <a:latin typeface="+mn-lt"/>
                <a:ea typeface="+mn-ea"/>
                <a:cs typeface="+mn-cs"/>
              </a:rPr>
              <a:t>Infiniband</a:t>
            </a:r>
            <a:r>
              <a:rPr lang="en-US" sz="1200" kern="1200">
                <a:solidFill>
                  <a:schemeClr val="tx1"/>
                </a:solidFill>
                <a:effectLst/>
                <a:latin typeface="+mn-lt"/>
                <a:ea typeface="+mn-ea"/>
                <a:cs typeface="+mn-cs"/>
              </a:rPr>
              <a:t> interconnect.</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The Azure HPC offering spans compute, storage and networking capabilities, all optimized to deliver performance and elastic scalability to meet your simulation and modeling needs in an agile manner.</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The Azure HPC also supports AI workloads, using GPU and CPU as appropriate, presenting the opportunity to add intelligence to the simulations workflows to help with parameter studies, results analysis, and more.</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As an example of our leadership in this space, we are especially excited about the recent “AI supercomputer” announcement made by Microsoft’s CTO Kevin Scott.</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This is one of the first steps of a close partnership between </a:t>
            </a:r>
            <a:r>
              <a:rPr lang="en-US" sz="1200" kern="1200" err="1">
                <a:solidFill>
                  <a:schemeClr val="tx1"/>
                </a:solidFill>
                <a:effectLst/>
                <a:latin typeface="+mn-lt"/>
                <a:ea typeface="+mn-ea"/>
                <a:cs typeface="+mn-cs"/>
              </a:rPr>
              <a:t>OpenAI</a:t>
            </a:r>
            <a:r>
              <a:rPr lang="en-US" sz="1200" kern="1200">
                <a:solidFill>
                  <a:schemeClr val="tx1"/>
                </a:solidFill>
                <a:effectLst/>
                <a:latin typeface="+mn-lt"/>
                <a:ea typeface="+mn-ea"/>
                <a:cs typeface="+mn-cs"/>
              </a:rPr>
              <a:t> and Microsoft working towards the next generation of very large AI models using the most powerful supercomputing capabilities.</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Finally, the HPC community is recognizing our investments as a leader in this space. Last year, HPC Wire, one of the leading publications in the supercomputing space, awarded us the “Best” in category for both overall platform performance, as well as best individual use case.</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endParaRPr lang="en-GB"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The winning individual case study was engineers from processor company AMD executing the first physical verification of their largest 7nm chip design in just ten hours.</a:t>
            </a:r>
          </a:p>
          <a:p>
            <a:endParaRPr lang="en-GB" sz="1200" kern="120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3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1116882" marR="0" lvl="0" indent="0" algn="l" defTabSz="1786424" rtl="0" eaLnBrk="0" fontAlgn="auto" latinLnBrk="0" hangingPunct="0">
              <a:lnSpc>
                <a:spcPct val="100000"/>
              </a:lnSpc>
              <a:spcBef>
                <a:spcPts val="0"/>
              </a:spcBef>
              <a:spcAft>
                <a:spcPts val="0"/>
              </a:spcAft>
              <a:buClrTx/>
              <a:buSzTx/>
              <a:buFontTx/>
              <a:buNone/>
              <a:tabLst/>
              <a:defRPr/>
            </a:pPr>
            <a:r>
              <a:rPr kumimoji="0" lang="en-US" sz="8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23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7/1/2022 9:17 AM</a:t>
            </a:fld>
            <a:endParaRPr kumimoji="0" lang="en-US" sz="23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23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23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459724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92B64AC-F36E-479E-839E-11285A4C09A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9712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sz="900">
                <a:latin typeface="Segoe UI" panose="020B0502040204020203" pitchFamily="34" charset="0"/>
                <a:cs typeface="Segoe UI" panose="020B0502040204020203" pitchFamily="34" charset="0"/>
              </a:rPr>
              <a:t>Like Batch, Azure </a:t>
            </a:r>
            <a:r>
              <a:rPr lang="en-US" sz="900" err="1">
                <a:latin typeface="Segoe UI" panose="020B0502040204020203" pitchFamily="34" charset="0"/>
                <a:cs typeface="Segoe UI" panose="020B0502040204020203" pitchFamily="34" charset="0"/>
              </a:rPr>
              <a:t>CycleCloud</a:t>
            </a:r>
            <a:r>
              <a:rPr lang="en-US" sz="900">
                <a:latin typeface="Segoe UI" panose="020B0502040204020203" pitchFamily="34" charset="0"/>
                <a:cs typeface="Segoe UI" panose="020B0502040204020203" pitchFamily="34" charset="0"/>
              </a:rPr>
              <a:t> enables access to the Big Compute resources that Azure provides. Unlike Batch, which runs </a:t>
            </a:r>
            <a:r>
              <a:rPr lang="en-US" sz="900" b="1">
                <a:latin typeface="Segoe UI" panose="020B0502040204020203" pitchFamily="34" charset="0"/>
                <a:cs typeface="Segoe UI" panose="020B0502040204020203" pitchFamily="34" charset="0"/>
              </a:rPr>
              <a:t>jobs</a:t>
            </a:r>
            <a:r>
              <a:rPr lang="en-US" sz="900">
                <a:latin typeface="Segoe UI" panose="020B0502040204020203" pitchFamily="34" charset="0"/>
                <a:cs typeface="Segoe UI" panose="020B0502040204020203" pitchFamily="34" charset="0"/>
              </a:rPr>
              <a:t> in Azure, </a:t>
            </a:r>
            <a:r>
              <a:rPr lang="en-US" sz="900" err="1">
                <a:latin typeface="Segoe UI" panose="020B0502040204020203" pitchFamily="34" charset="0"/>
                <a:cs typeface="Segoe UI" panose="020B0502040204020203" pitchFamily="34" charset="0"/>
              </a:rPr>
              <a:t>CycleCloud</a:t>
            </a:r>
            <a:r>
              <a:rPr lang="en-US" sz="900">
                <a:latin typeface="Segoe UI" panose="020B0502040204020203" pitchFamily="34" charset="0"/>
                <a:cs typeface="Segoe UI" panose="020B0502040204020203" pitchFamily="34" charset="0"/>
              </a:rPr>
              <a:t> runs </a:t>
            </a:r>
            <a:r>
              <a:rPr lang="en-US" sz="900" b="1">
                <a:latin typeface="Segoe UI" panose="020B0502040204020203" pitchFamily="34" charset="0"/>
                <a:cs typeface="Segoe UI" panose="020B0502040204020203" pitchFamily="34" charset="0"/>
              </a:rPr>
              <a:t>compute clusters</a:t>
            </a:r>
            <a:r>
              <a:rPr lang="en-US" sz="900">
                <a:latin typeface="Segoe UI" panose="020B0502040204020203" pitchFamily="34" charset="0"/>
                <a:cs typeface="Segoe UI" panose="020B0502040204020203" pitchFamily="34" charset="0"/>
              </a:rPr>
              <a:t>. It is designed to allow line of business IT groups to provide easy access to cloud clusters for their users. Azure </a:t>
            </a:r>
            <a:r>
              <a:rPr lang="en-US" sz="900" err="1">
                <a:latin typeface="Segoe UI" panose="020B0502040204020203" pitchFamily="34" charset="0"/>
                <a:cs typeface="Segoe UI" panose="020B0502040204020203" pitchFamily="34" charset="0"/>
              </a:rPr>
              <a:t>CycleCloud</a:t>
            </a:r>
            <a:r>
              <a:rPr lang="en-US" sz="900">
                <a:latin typeface="Segoe UI" panose="020B0502040204020203" pitchFamily="34" charset="0"/>
                <a:cs typeface="Segoe UI" panose="020B0502040204020203" pitchFamily="34" charset="0"/>
              </a:rPr>
              <a:t> also features tools for managing the flow of data and compute jobs between internal and cloud clusters. Jobs can run where they’re best suited based on the specific requirements and the current resource utilization.</a:t>
            </a:r>
          </a:p>
          <a:p>
            <a:endParaRPr lang="en-US" sz="90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DE014ACE-28F1-0D47-B703-15587AC4E659}"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70927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Batch competitive position vs. these and other workload managers </a:t>
            </a:r>
          </a:p>
          <a:p>
            <a:r>
              <a:rPr lang="en-US" dirty="0"/>
              <a: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30798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Cloud</a:t>
            </a:r>
            <a:r>
              <a:rPr lang="en-US" baseline="0"/>
              <a:t> services and cloud usage are broadly defined as existing across infrastructure services or IaaS and higher layer platform services or PaaS. The Azure Storage services span both categories. </a:t>
            </a:r>
          </a:p>
          <a:p>
            <a:endParaRPr lang="en-US" baseline="0"/>
          </a:p>
          <a:p>
            <a:r>
              <a:rPr lang="en-US" baseline="0"/>
              <a:t>On the IaaS side we provide single instance storage for VMs in the form of our Disks service and SMB shared storage which we call Azure Files.</a:t>
            </a:r>
          </a:p>
          <a:p>
            <a:endParaRPr lang="en-US" baseline="0"/>
          </a:p>
          <a:p>
            <a:r>
              <a:rPr lang="en-US" baseline="0"/>
              <a:t>On the PaaS side we provide an unstructured object store called the Blob Storage service which offers Exabyte scale and the ability to store trillions of objects across different tiers within the cloud. Our current cloud object storage tiers are hot storage for higher performance and frequently accessed data and cool storage for active archives. In addition to unstructured data, we also have the NoSQL Tables service for semi-structured and structured data and the Queues service for reliable intra and inter-service communication.</a:t>
            </a:r>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7/1/2022 9:17 AM</a:t>
            </a:fld>
            <a:endParaRPr kumimoji="0" lang="en-US" sz="1800" b="0" i="0" u="none" strike="noStrike" kern="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572689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Master" Target="../slideMasters/slideMaster3.xml"/><Relationship Id="rId4" Type="http://schemas.openxmlformats.org/officeDocument/2006/relationships/image" Target="../media/image15.jpe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5" name="Picture 4" descr="A picture containing invertebrate, ctenophore&#10;&#10;Description automatically generated">
            <a:extLst>
              <a:ext uri="{FF2B5EF4-FFF2-40B4-BE49-F238E27FC236}">
                <a16:creationId xmlns:a16="http://schemas.microsoft.com/office/drawing/2014/main" id="{6D902C23-5FF8-A06B-CF1A-4DC29D575C1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1242" r="31565"/>
          <a:stretch/>
        </p:blipFill>
        <p:spPr>
          <a:xfrm>
            <a:off x="0" y="0"/>
            <a:ext cx="12192000" cy="6858000"/>
          </a:xfrm>
          <a:prstGeom prst="rect">
            <a:avLst/>
          </a:prstGeom>
        </p:spPr>
      </p:pic>
      <p:pic>
        <p:nvPicPr>
          <p:cNvPr id="13" name="Picture 12" descr="Logo, company name&#10;&#10;Description automatically generated">
            <a:extLst>
              <a:ext uri="{FF2B5EF4-FFF2-40B4-BE49-F238E27FC236}">
                <a16:creationId xmlns:a16="http://schemas.microsoft.com/office/drawing/2014/main" id="{0098EFED-E021-7CB9-8EE4-564BFA25074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79100" y="465439"/>
            <a:ext cx="1130299" cy="415773"/>
          </a:xfrm>
          <a:prstGeom prst="rect">
            <a:avLst/>
          </a:prstGeom>
        </p:spPr>
      </p:pic>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466725" y="5698589"/>
            <a:ext cx="11242674" cy="620616"/>
          </a:xfrm>
          <a:prstGeom prst="rect">
            <a:avLst/>
          </a:prstGeom>
        </p:spPr>
        <p:txBody>
          <a:bodyPr anchor="ctr">
            <a:noAutofit/>
          </a:bodyPr>
          <a:lstStyle>
            <a:lvl1pPr marL="0" indent="0" algn="l">
              <a:lnSpc>
                <a:spcPct val="100000"/>
              </a:lnSpc>
              <a:spcBef>
                <a:spcPts val="0"/>
              </a:spcBef>
              <a:defRPr sz="3600"/>
            </a:lvl1pPr>
          </a:lstStyle>
          <a:p>
            <a:r>
              <a:rPr lang="en-US"/>
              <a:t>Click to edit Master title style</a:t>
            </a:r>
          </a:p>
        </p:txBody>
      </p:sp>
    </p:spTree>
    <p:extLst>
      <p:ext uri="{BB962C8B-B14F-4D97-AF65-F5344CB8AC3E}">
        <p14:creationId xmlns:p14="http://schemas.microsoft.com/office/powerpoint/2010/main" val="2357656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Blank Accent Color">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3494047"/>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Device layout">
    <p:spTree>
      <p:nvGrpSpPr>
        <p:cNvPr id="1" name=""/>
        <p:cNvGrpSpPr/>
        <p:nvPr/>
      </p:nvGrpSpPr>
      <p:grpSpPr>
        <a:xfrm>
          <a:off x="0" y="0"/>
          <a:ext cx="0" cy="0"/>
          <a:chOff x="0" y="0"/>
          <a:chExt cx="0" cy="0"/>
        </a:xfrm>
      </p:grpSpPr>
      <p:sp>
        <p:nvSpPr>
          <p:cNvPr id="3" name="Online Image Placeholder 2">
            <a:extLst>
              <a:ext uri="{FF2B5EF4-FFF2-40B4-BE49-F238E27FC236}">
                <a16:creationId xmlns:a16="http://schemas.microsoft.com/office/drawing/2014/main" id="{562D5679-B66F-A244-9E94-0FFE5F1B6168}"/>
              </a:ext>
            </a:extLst>
          </p:cNvPr>
          <p:cNvSpPr>
            <a:spLocks noGrp="1"/>
          </p:cNvSpPr>
          <p:nvPr>
            <p:ph type="clipArt" sz="quarter" idx="11" hasCustomPrompt="1"/>
          </p:nvPr>
        </p:nvSpPr>
        <p:spPr>
          <a:xfrm>
            <a:off x="5982391" y="1179838"/>
            <a:ext cx="5780073" cy="3756460"/>
          </a:xfrm>
        </p:spPr>
        <p:txBody>
          <a:bodyPr anchor="ctr">
            <a:noAutofit/>
          </a:bodyPr>
          <a:lstStyle>
            <a:lvl1pPr algn="ctr">
              <a:defRPr sz="1765" b="1">
                <a:latin typeface="+mn-lt"/>
              </a:defRPr>
            </a:lvl1pPr>
          </a:lstStyle>
          <a:p>
            <a:r>
              <a:rPr lang="en-US"/>
              <a:t>Drop photo here</a:t>
            </a:r>
          </a:p>
        </p:txBody>
      </p:sp>
      <p:sp>
        <p:nvSpPr>
          <p:cNvPr id="4" name="Text Placeholder 3"/>
          <p:cNvSpPr>
            <a:spLocks noGrp="1"/>
          </p:cNvSpPr>
          <p:nvPr>
            <p:ph type="body" sz="quarter" idx="10" hasCustomPrompt="1"/>
          </p:nvPr>
        </p:nvSpPr>
        <p:spPr>
          <a:xfrm>
            <a:off x="426424" y="1144854"/>
            <a:ext cx="5138175" cy="2573509"/>
          </a:xfrm>
        </p:spPr>
        <p:txBody>
          <a:bodyPr wrap="square" lIns="0" tIns="0" rIns="0" bIns="0">
            <a:noAutofit/>
          </a:bodyPr>
          <a:lstStyle>
            <a:lvl1pPr marL="0" marR="0" indent="0" algn="l" defTabSz="914367" rtl="0" eaLnBrk="1" fontAlgn="auto" latinLnBrk="0" hangingPunct="1">
              <a:lnSpc>
                <a:spcPct val="90000"/>
              </a:lnSpc>
              <a:spcBef>
                <a:spcPts val="0"/>
              </a:spcBef>
              <a:spcAft>
                <a:spcPts val="2549"/>
              </a:spcAft>
              <a:buClrTx/>
              <a:buSzPct val="90000"/>
              <a:buFont typeface="Wingdings" panose="05000000000000000000" pitchFamily="2" charset="2"/>
              <a:buNone/>
              <a:tabLst/>
              <a:defRPr sz="2745" b="0" i="0">
                <a:solidFill>
                  <a:srgbClr val="000000"/>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pPr lvl="0"/>
            <a:r>
              <a:rPr lang="pt-BR"/>
              <a:t>Subhead Segoe UI 28pt</a:t>
            </a:r>
          </a:p>
          <a:p>
            <a:pPr lvl="0"/>
            <a:r>
              <a:rPr lang="pt-BR"/>
              <a:t>Subhead Segoe UI 28pt</a:t>
            </a:r>
          </a:p>
          <a:p>
            <a:pPr lvl="0"/>
            <a:r>
              <a:rPr lang="pt-BR"/>
              <a:t>Subhead Segoe UI 28pt</a:t>
            </a:r>
          </a:p>
        </p:txBody>
      </p:sp>
      <p:sp>
        <p:nvSpPr>
          <p:cNvPr id="6" name="Title Placeholder 1">
            <a:extLst>
              <a:ext uri="{FF2B5EF4-FFF2-40B4-BE49-F238E27FC236}">
                <a16:creationId xmlns:a16="http://schemas.microsoft.com/office/drawing/2014/main" id="{E60CBD1C-0AFE-4EB9-94D7-943981FE05EE}"/>
              </a:ext>
            </a:extLst>
          </p:cNvPr>
          <p:cNvSpPr>
            <a:spLocks noGrp="1"/>
          </p:cNvSpPr>
          <p:nvPr>
            <p:ph type="title" hasCustomPrompt="1"/>
          </p:nvPr>
        </p:nvSpPr>
        <p:spPr>
          <a:xfrm>
            <a:off x="426424" y="222583"/>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Device layout</a:t>
            </a:r>
          </a:p>
        </p:txBody>
      </p:sp>
    </p:spTree>
    <p:extLst>
      <p:ext uri="{BB962C8B-B14F-4D97-AF65-F5344CB8AC3E}">
        <p14:creationId xmlns:p14="http://schemas.microsoft.com/office/powerpoint/2010/main" val="2624857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0" y="368588"/>
            <a:ext cx="12192000" cy="635000"/>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4236093028"/>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70807064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0E0E9C3-0E26-4A7C-4192-87745AD26696}"/>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11132"/>
          <a:stretch/>
        </p:blipFill>
        <p:spPr>
          <a:xfrm>
            <a:off x="-2" y="-1590"/>
            <a:ext cx="12192002" cy="6859590"/>
          </a:xfrm>
          <a:prstGeom prst="rect">
            <a:avLst/>
          </a:prstGeom>
        </p:spPr>
      </p:pic>
      <p:sp>
        <p:nvSpPr>
          <p:cNvPr id="9" name="Rectangle 8">
            <a:extLst>
              <a:ext uri="{FF2B5EF4-FFF2-40B4-BE49-F238E27FC236}">
                <a16:creationId xmlns:a16="http://schemas.microsoft.com/office/drawing/2014/main" id="{56F3F603-665B-4430-BECC-989D29F68D46}"/>
              </a:ext>
            </a:extLst>
          </p:cNvPr>
          <p:cNvSpPr/>
          <p:nvPr userDrawn="1"/>
        </p:nvSpPr>
        <p:spPr>
          <a:xfrm>
            <a:off x="4848451" y="6147255"/>
            <a:ext cx="4164920" cy="68081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477610" y="5314950"/>
            <a:ext cx="10668000" cy="600075"/>
          </a:xfrm>
        </p:spPr>
        <p:txBody>
          <a:bodyPr anchor="ctr"/>
          <a:lstStyle>
            <a:lvl1pPr algn="l">
              <a:defRPr sz="3600">
                <a:latin typeface="Segoe UI Semibold" panose="020B0702040204020203" pitchFamily="34" charset="0"/>
                <a:cs typeface="Segoe UI Semibold" panose="020B0702040204020203"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477610" y="6019800"/>
            <a:ext cx="10668000" cy="400050"/>
          </a:xfrm>
        </p:spPr>
        <p:txBody>
          <a:bodyPr anchor="ctr"/>
          <a:lstStyle>
            <a:lvl1pPr marL="0" indent="0" algn="l">
              <a:buNone/>
              <a:defRPr sz="1600">
                <a:solidFill>
                  <a:srgbClr val="00FEA9"/>
                </a:solidFill>
                <a:latin typeface="Segoe UI "/>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490271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567804" y="1240969"/>
            <a:ext cx="5151121" cy="3810001"/>
          </a:xfrm>
        </p:spPr>
        <p:txBody>
          <a:bodyPr/>
          <a:lstStyle>
            <a:lvl5pPr marL="1828800" indent="0">
              <a:buNone/>
              <a:defRPr/>
            </a:lvl5pPr>
          </a:lstStyle>
          <a:p>
            <a:pPr lvl="4"/>
            <a:endParaRPr lang="en-US"/>
          </a:p>
        </p:txBody>
      </p:sp>
      <p:sp>
        <p:nvSpPr>
          <p:cNvPr id="9" name="Text Placeholder 8">
            <a:extLst>
              <a:ext uri="{FF2B5EF4-FFF2-40B4-BE49-F238E27FC236}">
                <a16:creationId xmlns:a16="http://schemas.microsoft.com/office/drawing/2014/main" id="{36DB2164-707A-B10C-4575-B5ED341AB787}"/>
              </a:ext>
            </a:extLst>
          </p:cNvPr>
          <p:cNvSpPr>
            <a:spLocks noGrp="1"/>
          </p:cNvSpPr>
          <p:nvPr>
            <p:ph type="body" sz="quarter" idx="13"/>
          </p:nvPr>
        </p:nvSpPr>
        <p:spPr>
          <a:xfrm>
            <a:off x="473075" y="1240517"/>
            <a:ext cx="5360988" cy="3810000"/>
          </a:xfrm>
        </p:spPr>
        <p:txBody>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672898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lvl3pPr>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51952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E9C1961-A66F-0359-B09C-63D83B021CFE}"/>
              </a:ext>
            </a:extLst>
          </p:cNvPr>
          <p:cNvSpPr>
            <a:spLocks noGrp="1"/>
          </p:cNvSpPr>
          <p:nvPr>
            <p:ph type="title"/>
          </p:nvPr>
        </p:nvSpPr>
        <p:spPr>
          <a:xfrm>
            <a:off x="472440" y="260224"/>
            <a:ext cx="10668000" cy="508000"/>
          </a:xfrm>
        </p:spPr>
        <p:txBody>
          <a:bodyPr/>
          <a:lstStyle/>
          <a:p>
            <a:r>
              <a:rPr lang="en-US"/>
              <a:t>Click to edit Master title style</a:t>
            </a:r>
          </a:p>
        </p:txBody>
      </p:sp>
    </p:spTree>
    <p:extLst>
      <p:ext uri="{BB962C8B-B14F-4D97-AF65-F5344CB8AC3E}">
        <p14:creationId xmlns:p14="http://schemas.microsoft.com/office/powerpoint/2010/main" val="8153195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155A7C-C090-2C1D-3115-9AB57907000E}"/>
              </a:ext>
            </a:extLst>
          </p:cNvPr>
          <p:cNvSpPr/>
          <p:nvPr userDrawn="1"/>
        </p:nvSpPr>
        <p:spPr>
          <a:xfrm>
            <a:off x="1" y="1291771"/>
            <a:ext cx="12192000" cy="5566228"/>
          </a:xfrm>
          <a:prstGeom prst="rect">
            <a:avLst/>
          </a:prstGeom>
          <a:solidFill>
            <a:srgbClr val="111A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52A430E1-A586-2CA2-798F-5DE6384F5FEE}"/>
              </a:ext>
            </a:extLst>
          </p:cNvPr>
          <p:cNvSpPr>
            <a:spLocks noGrp="1"/>
          </p:cNvSpPr>
          <p:nvPr>
            <p:ph type="title"/>
          </p:nvPr>
        </p:nvSpPr>
        <p:spPr>
          <a:xfrm>
            <a:off x="472440" y="260224"/>
            <a:ext cx="10668000" cy="508000"/>
          </a:xfrm>
        </p:spPr>
        <p:txBody>
          <a:bodyPr/>
          <a:lstStyle/>
          <a:p>
            <a:r>
              <a:rPr lang="en-US"/>
              <a:t>Click to edit Master title style</a:t>
            </a:r>
          </a:p>
        </p:txBody>
      </p:sp>
    </p:spTree>
    <p:extLst>
      <p:ext uri="{BB962C8B-B14F-4D97-AF65-F5344CB8AC3E}">
        <p14:creationId xmlns:p14="http://schemas.microsoft.com/office/powerpoint/2010/main" val="14323812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09611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8" name="Picture 7" descr="A picture containing invertebrate, ctenophore&#10;&#10;Description automatically generated">
            <a:extLst>
              <a:ext uri="{FF2B5EF4-FFF2-40B4-BE49-F238E27FC236}">
                <a16:creationId xmlns:a16="http://schemas.microsoft.com/office/drawing/2014/main" id="{099DB3D3-3465-FD98-4019-81CFA11F1C7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1242" r="31565"/>
          <a:stretch/>
        </p:blipFill>
        <p:spPr>
          <a:xfrm>
            <a:off x="0" y="0"/>
            <a:ext cx="12192000" cy="6858000"/>
          </a:xfrm>
          <a:prstGeom prst="rect">
            <a:avLst/>
          </a:prstGeom>
        </p:spPr>
      </p:pic>
      <p:pic>
        <p:nvPicPr>
          <p:cNvPr id="13" name="Picture 12" descr="Logo, company name&#10;&#10;Description automatically generated">
            <a:extLst>
              <a:ext uri="{FF2B5EF4-FFF2-40B4-BE49-F238E27FC236}">
                <a16:creationId xmlns:a16="http://schemas.microsoft.com/office/drawing/2014/main" id="{0098EFED-E021-7CB9-8EE4-564BFA25074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79100" y="465439"/>
            <a:ext cx="1130299" cy="415773"/>
          </a:xfrm>
          <a:prstGeom prst="rect">
            <a:avLst/>
          </a:prstGeom>
        </p:spPr>
      </p:pic>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466725" y="5044539"/>
            <a:ext cx="11242674" cy="620616"/>
          </a:xfrm>
          <a:prstGeom prst="rect">
            <a:avLst/>
          </a:prstGeom>
        </p:spPr>
        <p:txBody>
          <a:bodyPr anchor="ctr">
            <a:noAutofit/>
          </a:bodyPr>
          <a:lstStyle>
            <a:lvl1pPr marL="0" indent="0" algn="l">
              <a:lnSpc>
                <a:spcPct val="100000"/>
              </a:lnSpc>
              <a:spcBef>
                <a:spcPts val="0"/>
              </a:spcBef>
              <a:defRPr sz="3600"/>
            </a:lvl1pPr>
          </a:lstStyle>
          <a:p>
            <a:r>
              <a:rPr lang="en-US"/>
              <a:t>Click to edit Master title style</a:t>
            </a:r>
          </a:p>
        </p:txBody>
      </p:sp>
      <p:sp>
        <p:nvSpPr>
          <p:cNvPr id="7" name="Subtitle 2">
            <a:extLst>
              <a:ext uri="{FF2B5EF4-FFF2-40B4-BE49-F238E27FC236}">
                <a16:creationId xmlns:a16="http://schemas.microsoft.com/office/drawing/2014/main" id="{B4B927BB-D46B-375D-1950-D5847D47F475}"/>
              </a:ext>
            </a:extLst>
          </p:cNvPr>
          <p:cNvSpPr>
            <a:spLocks noGrp="1"/>
          </p:cNvSpPr>
          <p:nvPr>
            <p:ph type="subTitle" idx="1"/>
          </p:nvPr>
        </p:nvSpPr>
        <p:spPr>
          <a:xfrm>
            <a:off x="476249" y="5781158"/>
            <a:ext cx="11249026" cy="413744"/>
          </a:xfrm>
        </p:spPr>
        <p:txBody>
          <a:bodyPr anchor="ctr">
            <a:normAutofit/>
          </a:bodyPr>
          <a:lstStyle>
            <a:lvl1pPr marL="0" indent="0" algn="l">
              <a:lnSpc>
                <a:spcPct val="100000"/>
              </a:lnSpc>
              <a:spcBef>
                <a:spcPts val="0"/>
              </a:spcBef>
              <a:buNone/>
              <a:defRPr sz="1800">
                <a:solidFill>
                  <a:srgbClr val="00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40244603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E21AFAC-A684-68B9-E7F1-B2F0E4C29D0F}"/>
              </a:ext>
            </a:extLst>
          </p:cNvPr>
          <p:cNvSpPr>
            <a:spLocks noGrp="1"/>
          </p:cNvSpPr>
          <p:nvPr>
            <p:ph type="title"/>
          </p:nvPr>
        </p:nvSpPr>
        <p:spPr>
          <a:xfrm>
            <a:off x="472440" y="260224"/>
            <a:ext cx="10668000" cy="508000"/>
          </a:xfrm>
        </p:spPr>
        <p:txBody>
          <a:bodyPr/>
          <a:lstStyle/>
          <a:p>
            <a:r>
              <a:rPr lang="en-US"/>
              <a:t>Click to edit Master title style</a:t>
            </a:r>
          </a:p>
        </p:txBody>
      </p:sp>
    </p:spTree>
    <p:extLst>
      <p:ext uri="{BB962C8B-B14F-4D97-AF65-F5344CB8AC3E}">
        <p14:creationId xmlns:p14="http://schemas.microsoft.com/office/powerpoint/2010/main" val="277396711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Device layout">
    <p:spTree>
      <p:nvGrpSpPr>
        <p:cNvPr id="1" name=""/>
        <p:cNvGrpSpPr/>
        <p:nvPr/>
      </p:nvGrpSpPr>
      <p:grpSpPr>
        <a:xfrm>
          <a:off x="0" y="0"/>
          <a:ext cx="0" cy="0"/>
          <a:chOff x="0" y="0"/>
          <a:chExt cx="0" cy="0"/>
        </a:xfrm>
      </p:grpSpPr>
      <p:sp>
        <p:nvSpPr>
          <p:cNvPr id="3" name="Online Image Placeholder 2">
            <a:extLst>
              <a:ext uri="{FF2B5EF4-FFF2-40B4-BE49-F238E27FC236}">
                <a16:creationId xmlns:a16="http://schemas.microsoft.com/office/drawing/2014/main" id="{562D5679-B66F-A244-9E94-0FFE5F1B6168}"/>
              </a:ext>
            </a:extLst>
          </p:cNvPr>
          <p:cNvSpPr>
            <a:spLocks noGrp="1"/>
          </p:cNvSpPr>
          <p:nvPr>
            <p:ph type="clipArt" sz="quarter" idx="11" hasCustomPrompt="1"/>
          </p:nvPr>
        </p:nvSpPr>
        <p:spPr>
          <a:xfrm>
            <a:off x="5982391" y="1412066"/>
            <a:ext cx="5780073" cy="3756460"/>
          </a:xfrm>
        </p:spPr>
        <p:txBody>
          <a:bodyPr anchor="ctr">
            <a:noAutofit/>
          </a:bodyPr>
          <a:lstStyle>
            <a:lvl1pPr algn="ctr">
              <a:defRPr sz="1765" b="1">
                <a:latin typeface="+mn-lt"/>
              </a:defRPr>
            </a:lvl1pPr>
          </a:lstStyle>
          <a:p>
            <a:r>
              <a:rPr lang="en-US"/>
              <a:t>Drop photo here</a:t>
            </a:r>
          </a:p>
        </p:txBody>
      </p:sp>
      <p:sp>
        <p:nvSpPr>
          <p:cNvPr id="4" name="Text Placeholder 3"/>
          <p:cNvSpPr>
            <a:spLocks noGrp="1"/>
          </p:cNvSpPr>
          <p:nvPr>
            <p:ph type="body" sz="quarter" idx="10" hasCustomPrompt="1"/>
          </p:nvPr>
        </p:nvSpPr>
        <p:spPr>
          <a:xfrm>
            <a:off x="426424" y="1443800"/>
            <a:ext cx="5138175" cy="2573509"/>
          </a:xfrm>
        </p:spPr>
        <p:txBody>
          <a:bodyPr wrap="square" lIns="0" tIns="0" rIns="0" bIns="0">
            <a:noAutofit/>
          </a:bodyPr>
          <a:lstStyle>
            <a:lvl1pPr marL="0" marR="0" indent="0" algn="l" defTabSz="914367" rtl="0" eaLnBrk="1" fontAlgn="auto" latinLnBrk="0" hangingPunct="1">
              <a:lnSpc>
                <a:spcPct val="90000"/>
              </a:lnSpc>
              <a:spcBef>
                <a:spcPts val="0"/>
              </a:spcBef>
              <a:spcAft>
                <a:spcPts val="2549"/>
              </a:spcAft>
              <a:buClrTx/>
              <a:buSzPct val="90000"/>
              <a:buFont typeface="Wingdings" panose="05000000000000000000" pitchFamily="2" charset="2"/>
              <a:buNone/>
              <a:tabLst/>
              <a:defRPr sz="2800" b="0" i="0">
                <a:solidFill>
                  <a:schemeClr val="tx1"/>
                </a:solidFill>
                <a:latin typeface="Segoe UI "/>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pPr lvl="0"/>
            <a:r>
              <a:rPr lang="pt-BR"/>
              <a:t>Subhead Segoe UI 28pt</a:t>
            </a:r>
          </a:p>
          <a:p>
            <a:pPr lvl="0"/>
            <a:r>
              <a:rPr lang="pt-BR"/>
              <a:t>Subhead Segoe UI 28pt</a:t>
            </a:r>
          </a:p>
          <a:p>
            <a:pPr lvl="0"/>
            <a:r>
              <a:rPr lang="pt-BR"/>
              <a:t>Subhead Segoe UI 28pt</a:t>
            </a:r>
          </a:p>
        </p:txBody>
      </p:sp>
      <p:sp>
        <p:nvSpPr>
          <p:cNvPr id="5" name="Title 1">
            <a:extLst>
              <a:ext uri="{FF2B5EF4-FFF2-40B4-BE49-F238E27FC236}">
                <a16:creationId xmlns:a16="http://schemas.microsoft.com/office/drawing/2014/main" id="{B9484CFB-72FB-AF48-486D-5461D2A56990}"/>
              </a:ext>
            </a:extLst>
          </p:cNvPr>
          <p:cNvSpPr>
            <a:spLocks noGrp="1"/>
          </p:cNvSpPr>
          <p:nvPr>
            <p:ph type="title"/>
          </p:nvPr>
        </p:nvSpPr>
        <p:spPr>
          <a:xfrm>
            <a:off x="472440" y="260224"/>
            <a:ext cx="10668000" cy="508000"/>
          </a:xfrm>
        </p:spPr>
        <p:txBody>
          <a:bodyPr/>
          <a:lstStyle/>
          <a:p>
            <a:r>
              <a:rPr lang="en-US"/>
              <a:t>Click to edit Master title style</a:t>
            </a:r>
          </a:p>
        </p:txBody>
      </p:sp>
    </p:spTree>
    <p:extLst>
      <p:ext uri="{BB962C8B-B14F-4D97-AF65-F5344CB8AC3E}">
        <p14:creationId xmlns:p14="http://schemas.microsoft.com/office/powerpoint/2010/main" val="1205821032"/>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2061712"/>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3">
            <a:extLst>
              <a:ext uri="{FF2B5EF4-FFF2-40B4-BE49-F238E27FC236}">
                <a16:creationId xmlns:a16="http://schemas.microsoft.com/office/drawing/2014/main" id="{E68F5420-9D31-7B47-A97E-FAA309E5F411}"/>
              </a:ext>
            </a:extLst>
          </p:cNvPr>
          <p:cNvSpPr txBox="1"/>
          <p:nvPr userDrawn="1"/>
        </p:nvSpPr>
        <p:spPr>
          <a:xfrm>
            <a:off x="436379" y="6431006"/>
            <a:ext cx="960199" cy="94962"/>
          </a:xfrm>
          <a:prstGeom prst="rect">
            <a:avLst/>
          </a:prstGeom>
          <a:noFill/>
        </p:spPr>
        <p:txBody>
          <a:bodyPr wrap="none" lIns="0" tIns="0" rIns="0" bIns="0" rtlCol="0">
            <a:spAutoFit/>
          </a:bodyPr>
          <a:lstStyle/>
          <a:p>
            <a:pPr marL="0" marR="0" lvl="0" indent="0" algn="l" defTabSz="914225" rtl="0" eaLnBrk="1" fontAlgn="auto" latinLnBrk="0" hangingPunct="1">
              <a:lnSpc>
                <a:spcPct val="90000"/>
              </a:lnSpc>
              <a:spcBef>
                <a:spcPts val="0"/>
              </a:spcBef>
              <a:spcAft>
                <a:spcPts val="588"/>
              </a:spcAft>
              <a:buClrTx/>
              <a:buSzTx/>
              <a:buFontTx/>
              <a:buNone/>
              <a:tabLst/>
              <a:defRPr/>
            </a:pPr>
            <a:r>
              <a:rPr kumimoji="0" lang="en-US" sz="686" b="0" i="0" u="none" strike="noStrike" kern="1200" cap="none" spc="0" normalizeH="0" baseline="0" noProof="0">
                <a:ln>
                  <a:noFill/>
                </a:ln>
                <a:solidFill>
                  <a:srgbClr val="FFFFFF">
                    <a:lumMod val="65000"/>
                  </a:srgbClr>
                </a:solidFill>
                <a:effectLst/>
                <a:uLnTx/>
                <a:uFillTx/>
                <a:latin typeface="Segoe UI"/>
                <a:ea typeface="+mn-ea"/>
                <a:cs typeface="+mn-cs"/>
              </a:rPr>
              <a:t>© Microsoft Corporation</a:t>
            </a:r>
            <a:endParaRPr kumimoji="0" lang="en-US" sz="784" b="0" i="0" u="none" strike="noStrike" kern="1200" cap="none" spc="0" normalizeH="0" baseline="0" noProof="0">
              <a:ln>
                <a:noFill/>
              </a:ln>
              <a:solidFill>
                <a:srgbClr val="FFFFFF">
                  <a:lumMod val="65000"/>
                </a:srgbClr>
              </a:solidFill>
              <a:effectLst/>
              <a:uLnTx/>
              <a:uFillTx/>
              <a:latin typeface="Segoe UI"/>
              <a:ea typeface="+mn-ea"/>
              <a:cs typeface="+mn-cs"/>
            </a:endParaRPr>
          </a:p>
        </p:txBody>
      </p:sp>
    </p:spTree>
    <p:extLst>
      <p:ext uri="{BB962C8B-B14F-4D97-AF65-F5344CB8AC3E}">
        <p14:creationId xmlns:p14="http://schemas.microsoft.com/office/powerpoint/2010/main" val="402200874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p:spPr>
        <p:txBody>
          <a:bodyPr lIns="274320" anchor="t"/>
          <a:lstStyle>
            <a:lvl1pPr marL="0" indent="0" algn="r">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41195251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a:solidFill>
                  <a:schemeClr val="tx2"/>
                </a:solidFill>
              </a:defRPr>
            </a:lvl1pPr>
          </a:lstStyle>
          <a:p>
            <a:r>
              <a:rPr lang="en-US"/>
              <a:t>Title</a:t>
            </a:r>
          </a:p>
        </p:txBody>
      </p:sp>
      <p:sp>
        <p:nvSpPr>
          <p:cNvPr id="8" name="TextBox 7">
            <a:extLst>
              <a:ext uri="{FF2B5EF4-FFF2-40B4-BE49-F238E27FC236}">
                <a16:creationId xmlns:a16="http://schemas.microsoft.com/office/drawing/2014/main" id="{AE9C5276-7B68-429C-9DA6-E4F27E0CA047}"/>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4068980840"/>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97143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69"/>
            <a:ext cx="11018520" cy="1844608"/>
          </a:xfrm>
        </p:spPr>
        <p:txBody>
          <a:bodyPr wrap="square">
            <a:spAutoFit/>
          </a:bodyPr>
          <a:lstStyle>
            <a:lvl1pPr marL="0" indent="0">
              <a:buNone/>
              <a:defRPr/>
            </a:lvl1pPr>
            <a:lvl2pPr marL="228556" indent="0">
              <a:buNone/>
              <a:defRPr/>
            </a:lvl2pPr>
            <a:lvl3pPr marL="457112" indent="0">
              <a:buNone/>
              <a:defRPr/>
            </a:lvl3pPr>
            <a:lvl4pPr marL="685668" indent="0">
              <a:buNone/>
              <a:defRPr/>
            </a:lvl4pPr>
            <a:lvl5pPr marL="914225"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a:extLst>
              <a:ext uri="{FF2B5EF4-FFF2-40B4-BE49-F238E27FC236}">
                <a16:creationId xmlns:a16="http://schemas.microsoft.com/office/drawing/2014/main" id="{4684AF92-CD57-497F-8C23-C565FFF99EE1}"/>
              </a:ext>
            </a:extLst>
          </p:cNvPr>
          <p:cNvSpPr txBox="1"/>
          <p:nvPr userDrawn="1"/>
        </p:nvSpPr>
        <p:spPr>
          <a:xfrm>
            <a:off x="0" y="6599584"/>
            <a:ext cx="12192000" cy="246221"/>
          </a:xfrm>
          <a:prstGeom prst="rect">
            <a:avLst/>
          </a:prstGeom>
          <a:noFill/>
        </p:spPr>
        <p:txBody>
          <a:bodyPr wrap="square" lIns="0" tIns="0" rIns="0" bIns="0" rtlCol="0">
            <a:spAutoFit/>
          </a:bodyPr>
          <a:lstStyle/>
          <a:p>
            <a:pPr algn="ctr"/>
            <a:r>
              <a:rPr lang="en-US" sz="1600">
                <a:solidFill>
                  <a:schemeClr val="bg1">
                    <a:lumMod val="65000"/>
                  </a:schemeClr>
                </a:solidFill>
              </a:rPr>
              <a:t>Microsoft Confidential</a:t>
            </a:r>
          </a:p>
        </p:txBody>
      </p:sp>
    </p:spTree>
    <p:extLst>
      <p:ext uri="{BB962C8B-B14F-4D97-AF65-F5344CB8AC3E}">
        <p14:creationId xmlns:p14="http://schemas.microsoft.com/office/powerpoint/2010/main" val="130169039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resentation title slide blu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E73B716-5AC1-4E6F-99C0-F195B0C5870F}"/>
              </a:ext>
            </a:extLst>
          </p:cNvPr>
          <p:cNvSpPr>
            <a:spLocks noGrp="1"/>
          </p:cNvSpPr>
          <p:nvPr>
            <p:ph type="title" hasCustomPrompt="1"/>
          </p:nvPr>
        </p:nvSpPr>
        <p:spPr>
          <a:xfrm>
            <a:off x="434805" y="2540313"/>
            <a:ext cx="9401560" cy="1793104"/>
          </a:xfrm>
          <a:noFill/>
        </p:spPr>
        <p:txBody>
          <a:bodyPr lIns="0" tIns="0" rIns="0" bIns="182880" anchor="b" anchorCtr="0"/>
          <a:lstStyle>
            <a:lvl1pPr>
              <a:defRPr sz="5293" strike="noStrike" spc="-147" baseline="0">
                <a:solidFill>
                  <a:schemeClr val="bg2"/>
                </a:solidFill>
                <a:latin typeface="+mj-lt"/>
              </a:defRPr>
            </a:lvl1pPr>
          </a:lstStyle>
          <a:p>
            <a:r>
              <a:rPr lang="en-US"/>
              <a:t>Azure presentation</a:t>
            </a:r>
            <a:br>
              <a:rPr lang="en-US"/>
            </a:br>
            <a:r>
              <a:rPr lang="en-US"/>
              <a:t>title or event name</a:t>
            </a:r>
          </a:p>
        </p:txBody>
      </p:sp>
      <p:sp>
        <p:nvSpPr>
          <p:cNvPr id="6" name="Text Placeholder 4">
            <a:extLst>
              <a:ext uri="{FF2B5EF4-FFF2-40B4-BE49-F238E27FC236}">
                <a16:creationId xmlns:a16="http://schemas.microsoft.com/office/drawing/2014/main" id="{E78FD896-9F6B-4251-9F12-35FEF1AF740F}"/>
              </a:ext>
            </a:extLst>
          </p:cNvPr>
          <p:cNvSpPr>
            <a:spLocks noGrp="1"/>
          </p:cNvSpPr>
          <p:nvPr>
            <p:ph type="body" sz="quarter" idx="12" hasCustomPrompt="1"/>
          </p:nvPr>
        </p:nvSpPr>
        <p:spPr>
          <a:xfrm>
            <a:off x="434805" y="4342825"/>
            <a:ext cx="9401560" cy="945435"/>
          </a:xfrm>
          <a:noFill/>
        </p:spPr>
        <p:txBody>
          <a:bodyPr lIns="0" tIns="0" rIns="0" bIns="0">
            <a:noAutofit/>
          </a:bodyPr>
          <a:lstStyle>
            <a:lvl1pPr marL="0" indent="0">
              <a:lnSpc>
                <a:spcPct val="100000"/>
              </a:lnSpc>
              <a:spcBef>
                <a:spcPts val="0"/>
              </a:spcBef>
              <a:spcAft>
                <a:spcPts val="0"/>
              </a:spcAft>
              <a:buNone/>
              <a:defRPr sz="1765" spc="0" baseline="0">
                <a:solidFill>
                  <a:schemeClr val="bg2"/>
                </a:solidFill>
                <a:latin typeface="+mn-lt"/>
              </a:defRPr>
            </a:lvl1pPr>
          </a:lstStyle>
          <a:p>
            <a:pPr lvl="0"/>
            <a:r>
              <a:rPr lang="en-US"/>
              <a:t>Author name</a:t>
            </a:r>
          </a:p>
          <a:p>
            <a:pPr lvl="0"/>
            <a:r>
              <a:rPr lang="en-US"/>
              <a:t>Date</a:t>
            </a:r>
          </a:p>
        </p:txBody>
      </p:sp>
      <p:pic>
        <p:nvPicPr>
          <p:cNvPr id="7" name="Picture 6">
            <a:extLst>
              <a:ext uri="{FF2B5EF4-FFF2-40B4-BE49-F238E27FC236}">
                <a16:creationId xmlns:a16="http://schemas.microsoft.com/office/drawing/2014/main" id="{91B34878-4E2A-4A5D-B3D3-F6CCF3BD21F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45540" y="244283"/>
            <a:ext cx="1744034" cy="576853"/>
          </a:xfrm>
          <a:prstGeom prst="rect">
            <a:avLst/>
          </a:prstGeom>
        </p:spPr>
      </p:pic>
    </p:spTree>
    <p:extLst>
      <p:ext uri="{BB962C8B-B14F-4D97-AF65-F5344CB8AC3E}">
        <p14:creationId xmlns:p14="http://schemas.microsoft.com/office/powerpoint/2010/main" val="22456875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resentation title slide whit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BC1E75-E2E7-40DF-9B34-E7ECA97A3F1B}"/>
              </a:ext>
            </a:extLst>
          </p:cNvPr>
          <p:cNvSpPr>
            <a:spLocks noGrp="1"/>
          </p:cNvSpPr>
          <p:nvPr>
            <p:ph type="title" hasCustomPrompt="1"/>
          </p:nvPr>
        </p:nvSpPr>
        <p:spPr>
          <a:xfrm>
            <a:off x="434805" y="2540313"/>
            <a:ext cx="9401560" cy="1793104"/>
          </a:xfrm>
          <a:noFill/>
        </p:spPr>
        <p:txBody>
          <a:bodyPr lIns="0" tIns="0" rIns="0" bIns="182880" anchor="b" anchorCtr="0"/>
          <a:lstStyle>
            <a:lvl1pPr>
              <a:defRPr sz="5293" strike="noStrike" spc="-147" baseline="0">
                <a:solidFill>
                  <a:schemeClr val="tx2"/>
                </a:solidFill>
                <a:latin typeface="+mj-lt"/>
              </a:defRPr>
            </a:lvl1pPr>
          </a:lstStyle>
          <a:p>
            <a:r>
              <a:rPr lang="en-US"/>
              <a:t>Azure presentation</a:t>
            </a:r>
            <a:br>
              <a:rPr lang="en-US"/>
            </a:br>
            <a:r>
              <a:rPr lang="en-US"/>
              <a:t>title or event name</a:t>
            </a:r>
          </a:p>
        </p:txBody>
      </p:sp>
      <p:sp>
        <p:nvSpPr>
          <p:cNvPr id="7" name="Text Placeholder 4">
            <a:extLst>
              <a:ext uri="{FF2B5EF4-FFF2-40B4-BE49-F238E27FC236}">
                <a16:creationId xmlns:a16="http://schemas.microsoft.com/office/drawing/2014/main" id="{71BFA596-B43C-4DAC-A798-0D495345CD98}"/>
              </a:ext>
            </a:extLst>
          </p:cNvPr>
          <p:cNvSpPr>
            <a:spLocks noGrp="1"/>
          </p:cNvSpPr>
          <p:nvPr>
            <p:ph type="body" sz="quarter" idx="12" hasCustomPrompt="1"/>
          </p:nvPr>
        </p:nvSpPr>
        <p:spPr>
          <a:xfrm>
            <a:off x="434805" y="4342825"/>
            <a:ext cx="9401560" cy="945435"/>
          </a:xfrm>
          <a:noFill/>
        </p:spPr>
        <p:txBody>
          <a:bodyPr lIns="0" tIns="0" rIns="0" bIns="0">
            <a:noAutofit/>
          </a:bodyPr>
          <a:lstStyle>
            <a:lvl1pPr marL="0" indent="0">
              <a:lnSpc>
                <a:spcPct val="100000"/>
              </a:lnSpc>
              <a:spcBef>
                <a:spcPts val="0"/>
              </a:spcBef>
              <a:spcAft>
                <a:spcPts val="0"/>
              </a:spcAft>
              <a:buNone/>
              <a:defRPr sz="1765" spc="0" baseline="0">
                <a:solidFill>
                  <a:schemeClr val="tx1"/>
                </a:solidFill>
                <a:latin typeface="+mn-lt"/>
              </a:defRPr>
            </a:lvl1pPr>
          </a:lstStyle>
          <a:p>
            <a:pPr lvl="0"/>
            <a:r>
              <a:rPr lang="en-US"/>
              <a:t>Author name</a:t>
            </a:r>
          </a:p>
          <a:p>
            <a:pPr lvl="0"/>
            <a:r>
              <a:rPr lang="en-US"/>
              <a:t>Date</a:t>
            </a:r>
          </a:p>
        </p:txBody>
      </p:sp>
      <p:pic>
        <p:nvPicPr>
          <p:cNvPr id="5" name="Picture 4">
            <a:extLst>
              <a:ext uri="{FF2B5EF4-FFF2-40B4-BE49-F238E27FC236}">
                <a16:creationId xmlns:a16="http://schemas.microsoft.com/office/drawing/2014/main" id="{588C950A-4A3C-4BAC-B975-217A5615843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47901" y="246985"/>
            <a:ext cx="1741673" cy="576072"/>
          </a:xfrm>
          <a:prstGeom prst="rect">
            <a:avLst/>
          </a:prstGeom>
        </p:spPr>
      </p:pic>
    </p:spTree>
    <p:extLst>
      <p:ext uri="{BB962C8B-B14F-4D97-AF65-F5344CB8AC3E}">
        <p14:creationId xmlns:p14="http://schemas.microsoft.com/office/powerpoint/2010/main" val="9860987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Section title phot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40F2F5-3765-493D-B3AE-18E37F967F5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4" name="Rectangle 13">
            <a:extLst>
              <a:ext uri="{FF2B5EF4-FFF2-40B4-BE49-F238E27FC236}">
                <a16:creationId xmlns:a16="http://schemas.microsoft.com/office/drawing/2014/main" id="{55FF95E8-9533-49BC-B701-E6EBF5B64B5A}"/>
              </a:ext>
            </a:extLst>
          </p:cNvPr>
          <p:cNvSpPr/>
          <p:nvPr userDrawn="1"/>
        </p:nvSpPr>
        <p:spPr bwMode="auto">
          <a:xfrm>
            <a:off x="0" y="0"/>
            <a:ext cx="9068831" cy="6858000"/>
          </a:xfrm>
          <a:prstGeom prst="rect">
            <a:avLst/>
          </a:prstGeom>
          <a:gradFill flip="none" rotWithShape="1">
            <a:gsLst>
              <a:gs pos="0">
                <a:schemeClr val="accent1">
                  <a:lumMod val="5000"/>
                  <a:lumOff val="95000"/>
                  <a:alpha val="94000"/>
                </a:schemeClr>
              </a:gs>
              <a:gs pos="55800">
                <a:srgbClr val="FFFFFF">
                  <a:alpha val="60000"/>
                </a:srgb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72AEB49B-91DB-49CD-9812-DE40D464738E}"/>
              </a:ext>
            </a:extLst>
          </p:cNvPr>
          <p:cNvSpPr/>
          <p:nvPr userDrawn="1"/>
        </p:nvSpPr>
        <p:spPr bwMode="auto">
          <a:xfrm>
            <a:off x="426424" y="2128263"/>
            <a:ext cx="7477989"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lvl="0"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Title 1">
            <a:extLst>
              <a:ext uri="{FF2B5EF4-FFF2-40B4-BE49-F238E27FC236}">
                <a16:creationId xmlns:a16="http://schemas.microsoft.com/office/drawing/2014/main" id="{B7E5A94F-1B0E-438C-BEB0-08319283D993}"/>
              </a:ext>
            </a:extLst>
          </p:cNvPr>
          <p:cNvSpPr>
            <a:spLocks noGrp="1"/>
          </p:cNvSpPr>
          <p:nvPr>
            <p:ph type="title" hasCustomPrompt="1"/>
          </p:nvPr>
        </p:nvSpPr>
        <p:spPr>
          <a:xfrm>
            <a:off x="648974" y="2540313"/>
            <a:ext cx="7028471" cy="1793104"/>
          </a:xfrm>
          <a:noFill/>
        </p:spPr>
        <p:txBody>
          <a:bodyPr lIns="0" tIns="0" rIns="0" bIns="182880" anchor="b" anchorCtr="0"/>
          <a:lstStyle>
            <a:lvl1pPr>
              <a:defRPr sz="5293" strike="noStrike" spc="-147" baseline="0">
                <a:solidFill>
                  <a:schemeClr val="bg2"/>
                </a:solidFill>
                <a:latin typeface="+mj-lt"/>
              </a:defRPr>
            </a:lvl1pPr>
          </a:lstStyle>
          <a:p>
            <a:r>
              <a:rPr lang="en-US"/>
              <a:t>Azure presentation</a:t>
            </a:r>
            <a:br>
              <a:rPr lang="en-US"/>
            </a:br>
            <a:r>
              <a:rPr lang="en-US"/>
              <a:t>title or event name</a:t>
            </a:r>
          </a:p>
        </p:txBody>
      </p:sp>
      <p:sp>
        <p:nvSpPr>
          <p:cNvPr id="13" name="Text Placeholder 4">
            <a:extLst>
              <a:ext uri="{FF2B5EF4-FFF2-40B4-BE49-F238E27FC236}">
                <a16:creationId xmlns:a16="http://schemas.microsoft.com/office/drawing/2014/main" id="{4AF19190-07D8-48EC-8023-0C17CCD354E3}"/>
              </a:ext>
            </a:extLst>
          </p:cNvPr>
          <p:cNvSpPr>
            <a:spLocks noGrp="1"/>
          </p:cNvSpPr>
          <p:nvPr>
            <p:ph type="body" sz="quarter" idx="12" hasCustomPrompt="1"/>
          </p:nvPr>
        </p:nvSpPr>
        <p:spPr>
          <a:xfrm>
            <a:off x="648976" y="4342825"/>
            <a:ext cx="6107853" cy="945435"/>
          </a:xfrm>
          <a:noFill/>
        </p:spPr>
        <p:txBody>
          <a:bodyPr lIns="0" tIns="0" rIns="0" bIns="0">
            <a:noAutofit/>
          </a:bodyPr>
          <a:lstStyle>
            <a:lvl1pPr marL="0" indent="0">
              <a:lnSpc>
                <a:spcPct val="100000"/>
              </a:lnSpc>
              <a:spcBef>
                <a:spcPts val="0"/>
              </a:spcBef>
              <a:spcAft>
                <a:spcPts val="0"/>
              </a:spcAft>
              <a:buNone/>
              <a:defRPr sz="1765" spc="0" baseline="0">
                <a:solidFill>
                  <a:schemeClr val="bg2"/>
                </a:solidFill>
                <a:latin typeface="+mn-lt"/>
              </a:defRPr>
            </a:lvl1pPr>
          </a:lstStyle>
          <a:p>
            <a:pPr lvl="0"/>
            <a:r>
              <a:rPr lang="en-US"/>
              <a:t>Author name</a:t>
            </a:r>
          </a:p>
          <a:p>
            <a:pPr lvl="0"/>
            <a:r>
              <a:rPr lang="en-US"/>
              <a:t>Date</a:t>
            </a:r>
          </a:p>
        </p:txBody>
      </p:sp>
      <p:pic>
        <p:nvPicPr>
          <p:cNvPr id="7" name="Picture 6">
            <a:extLst>
              <a:ext uri="{FF2B5EF4-FFF2-40B4-BE49-F238E27FC236}">
                <a16:creationId xmlns:a16="http://schemas.microsoft.com/office/drawing/2014/main" id="{BB94A8BD-C373-4DF1-B831-20BEEA1C57B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7901" y="246985"/>
            <a:ext cx="1741673" cy="576072"/>
          </a:xfrm>
          <a:prstGeom prst="rect">
            <a:avLst/>
          </a:prstGeom>
        </p:spPr>
      </p:pic>
    </p:spTree>
    <p:extLst>
      <p:ext uri="{BB962C8B-B14F-4D97-AF65-F5344CB8AC3E}">
        <p14:creationId xmlns:p14="http://schemas.microsoft.com/office/powerpoint/2010/main" val="202622421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a:xfrm>
            <a:off x="0" y="257757"/>
            <a:ext cx="12192000" cy="635000"/>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a:noFill/>
        </p:spPr>
        <p:txBody>
          <a:bodyPr/>
          <a:lstStyle>
            <a:lvl1pPr>
              <a:defRPr>
                <a:solidFill>
                  <a:schemeClr val="tx1"/>
                </a:solidFill>
              </a:defRPr>
            </a:lvl1pPr>
            <a:lvl2pPr>
              <a:defRPr>
                <a:solidFill>
                  <a:srgbClr val="00FFFF"/>
                </a:solidFill>
              </a:defRPr>
            </a:lvl2pPr>
            <a:lvl3pPr>
              <a:defRPr>
                <a:solidFill>
                  <a:schemeClr val="tx1"/>
                </a:solidFill>
                <a:latin typeface="Segoe UI Light" panose="020B0502040204020203" pitchFamily="34" charset="0"/>
                <a:cs typeface="Segoe UI Light" panose="020B0502040204020203" pitchFamily="34" charset="0"/>
              </a:defRPr>
            </a:lvl3pPr>
            <a:lvl4pPr marL="1371600" indent="0">
              <a:buNone/>
              <a:defRPr/>
            </a:lvl4pPr>
          </a:lstStyle>
          <a:p>
            <a:pPr lvl="0"/>
            <a:r>
              <a:rPr lang="en-US"/>
              <a:t>Click to edit Master text styles</a:t>
            </a:r>
          </a:p>
          <a:p>
            <a:pPr lvl="1"/>
            <a:r>
              <a:rPr lang="en-US"/>
              <a:t>Second level</a:t>
            </a:r>
          </a:p>
          <a:p>
            <a:pPr lvl="2"/>
            <a:r>
              <a:rPr lang="en-US"/>
              <a:t>Third level</a:t>
            </a:r>
          </a:p>
        </p:txBody>
      </p:sp>
      <p:cxnSp>
        <p:nvCxnSpPr>
          <p:cNvPr id="7" name="Straight Connector 6">
            <a:extLst>
              <a:ext uri="{FF2B5EF4-FFF2-40B4-BE49-F238E27FC236}">
                <a16:creationId xmlns:a16="http://schemas.microsoft.com/office/drawing/2014/main" id="{DD0054B0-073D-EFF7-7E5B-2902E14AE4F1}"/>
              </a:ext>
            </a:extLst>
          </p:cNvPr>
          <p:cNvCxnSpPr>
            <a:cxnSpLocks/>
          </p:cNvCxnSpPr>
          <p:nvPr userDrawn="1"/>
        </p:nvCxnSpPr>
        <p:spPr>
          <a:xfrm>
            <a:off x="92075" y="765801"/>
            <a:ext cx="11817985" cy="0"/>
          </a:xfrm>
          <a:prstGeom prst="line">
            <a:avLst/>
          </a:prstGeom>
          <a:ln w="31750">
            <a:gradFill flip="none" rotWithShape="1">
              <a:gsLst>
                <a:gs pos="0">
                  <a:srgbClr val="09012A"/>
                </a:gs>
                <a:gs pos="99107">
                  <a:srgbClr val="0070C0">
                    <a:alpha val="32000"/>
                  </a:srgbClr>
                </a:gs>
                <a:gs pos="77000">
                  <a:srgbClr val="0BEEFE"/>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0A7FB2B-E5BE-22DE-4389-DD6CA2625261}"/>
              </a:ext>
            </a:extLst>
          </p:cNvPr>
          <p:cNvSpPr txBox="1"/>
          <p:nvPr userDrawn="1"/>
        </p:nvSpPr>
        <p:spPr>
          <a:xfrm>
            <a:off x="10264775" y="350174"/>
            <a:ext cx="253428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100000">
                      <a:srgbClr val="0070C0">
                        <a:alpha val="68000"/>
                      </a:srgbClr>
                    </a:gs>
                    <a:gs pos="16000">
                      <a:srgbClr val="0BEEFE"/>
                    </a:gs>
                  </a:gsLst>
                  <a:lin ang="0" scaled="1"/>
                </a:gradFill>
                <a:effectLst/>
                <a:uLnTx/>
                <a:uFillTx/>
                <a:latin typeface="Segoe UI Semibold" panose="020B0702040204020203" pitchFamily="34" charset="0"/>
                <a:ea typeface="+mn-ea"/>
                <a:cs typeface="Segoe UI Semibold" panose="020B0702040204020203" pitchFamily="34" charset="0"/>
              </a:rPr>
              <a:t>Zero to Batch</a:t>
            </a:r>
            <a:endParaRPr kumimoji="0" lang="en-US" sz="1400" b="0" i="0" u="none" strike="noStrike" kern="1200" cap="none" spc="0" normalizeH="0" baseline="0" noProof="0">
              <a:ln>
                <a:noFill/>
              </a:ln>
              <a:gradFill>
                <a:gsLst>
                  <a:gs pos="100000">
                    <a:srgbClr val="0070C0">
                      <a:alpha val="68000"/>
                    </a:srgbClr>
                  </a:gs>
                  <a:gs pos="16000">
                    <a:srgbClr val="0BEEFE"/>
                  </a:gs>
                </a:gsLst>
                <a:lin ang="0" scaled="1"/>
              </a:gradFill>
              <a:effectLst/>
              <a:uLnTx/>
              <a:uFillTx/>
              <a:latin typeface="Segoe UI Semibold" panose="020B0702040204020203" pitchFamily="34" charset="0"/>
              <a:ea typeface="+mn-ea"/>
              <a:cs typeface="Segoe UI Semibold" panose="020B0702040204020203" pitchFamily="34" charset="0"/>
            </a:endParaRPr>
          </a:p>
        </p:txBody>
      </p:sp>
    </p:spTree>
    <p:extLst>
      <p:ext uri="{BB962C8B-B14F-4D97-AF65-F5344CB8AC3E}">
        <p14:creationId xmlns:p14="http://schemas.microsoft.com/office/powerpoint/2010/main" val="31100027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Section title photo">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F38E8F2-B2EB-F54D-94A6-1F1908F87DC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a:extLst>
              <a:ext uri="{FF2B5EF4-FFF2-40B4-BE49-F238E27FC236}">
                <a16:creationId xmlns:a16="http://schemas.microsoft.com/office/drawing/2014/main" id="{72AEB49B-91DB-49CD-9812-DE40D464738E}"/>
              </a:ext>
            </a:extLst>
          </p:cNvPr>
          <p:cNvSpPr/>
          <p:nvPr userDrawn="1"/>
        </p:nvSpPr>
        <p:spPr bwMode="auto">
          <a:xfrm>
            <a:off x="1" y="0"/>
            <a:ext cx="6378222" cy="6858000"/>
          </a:xfrm>
          <a:prstGeom prst="rect">
            <a:avLst/>
          </a:prstGeom>
          <a:solidFill>
            <a:srgbClr val="0078D4">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Title 1">
            <a:extLst>
              <a:ext uri="{FF2B5EF4-FFF2-40B4-BE49-F238E27FC236}">
                <a16:creationId xmlns:a16="http://schemas.microsoft.com/office/drawing/2014/main" id="{B7E5A94F-1B0E-438C-BEB0-08319283D993}"/>
              </a:ext>
            </a:extLst>
          </p:cNvPr>
          <p:cNvSpPr>
            <a:spLocks noGrp="1"/>
          </p:cNvSpPr>
          <p:nvPr>
            <p:ph type="title" hasCustomPrompt="1"/>
          </p:nvPr>
        </p:nvSpPr>
        <p:spPr>
          <a:xfrm>
            <a:off x="648974" y="2540313"/>
            <a:ext cx="7028471" cy="1793104"/>
          </a:xfrm>
          <a:noFill/>
        </p:spPr>
        <p:txBody>
          <a:bodyPr lIns="0" tIns="0" rIns="0" bIns="182880" anchor="b" anchorCtr="0"/>
          <a:lstStyle>
            <a:lvl1pPr>
              <a:defRPr sz="5293" strike="noStrike" spc="-147" baseline="0">
                <a:solidFill>
                  <a:schemeClr val="bg2"/>
                </a:solidFill>
                <a:latin typeface="+mj-lt"/>
              </a:defRPr>
            </a:lvl1pPr>
          </a:lstStyle>
          <a:p>
            <a:r>
              <a:rPr lang="en-US"/>
              <a:t>Azure presentation</a:t>
            </a:r>
            <a:br>
              <a:rPr lang="en-US"/>
            </a:br>
            <a:r>
              <a:rPr lang="en-US"/>
              <a:t>title or event name</a:t>
            </a:r>
          </a:p>
        </p:txBody>
      </p:sp>
      <p:sp>
        <p:nvSpPr>
          <p:cNvPr id="13" name="Text Placeholder 4">
            <a:extLst>
              <a:ext uri="{FF2B5EF4-FFF2-40B4-BE49-F238E27FC236}">
                <a16:creationId xmlns:a16="http://schemas.microsoft.com/office/drawing/2014/main" id="{4AF19190-07D8-48EC-8023-0C17CCD354E3}"/>
              </a:ext>
            </a:extLst>
          </p:cNvPr>
          <p:cNvSpPr>
            <a:spLocks noGrp="1"/>
          </p:cNvSpPr>
          <p:nvPr>
            <p:ph type="body" sz="quarter" idx="12" hasCustomPrompt="1"/>
          </p:nvPr>
        </p:nvSpPr>
        <p:spPr>
          <a:xfrm>
            <a:off x="648976" y="4342825"/>
            <a:ext cx="6107853" cy="945435"/>
          </a:xfrm>
          <a:noFill/>
        </p:spPr>
        <p:txBody>
          <a:bodyPr lIns="0" tIns="0" rIns="0" bIns="0">
            <a:noAutofit/>
          </a:bodyPr>
          <a:lstStyle>
            <a:lvl1pPr marL="0" indent="0">
              <a:lnSpc>
                <a:spcPct val="100000"/>
              </a:lnSpc>
              <a:spcBef>
                <a:spcPts val="0"/>
              </a:spcBef>
              <a:spcAft>
                <a:spcPts val="0"/>
              </a:spcAft>
              <a:buNone/>
              <a:defRPr sz="1765" spc="0" baseline="0">
                <a:solidFill>
                  <a:schemeClr val="bg2"/>
                </a:solidFill>
                <a:latin typeface="+mn-lt"/>
              </a:defRPr>
            </a:lvl1pPr>
          </a:lstStyle>
          <a:p>
            <a:pPr lvl="0"/>
            <a:r>
              <a:rPr lang="en-US"/>
              <a:t>Author name</a:t>
            </a:r>
          </a:p>
          <a:p>
            <a:pPr lvl="0"/>
            <a:r>
              <a:rPr lang="en-US"/>
              <a:t>Date</a:t>
            </a:r>
          </a:p>
        </p:txBody>
      </p:sp>
      <p:pic>
        <p:nvPicPr>
          <p:cNvPr id="7" name="Picture 6">
            <a:extLst>
              <a:ext uri="{FF2B5EF4-FFF2-40B4-BE49-F238E27FC236}">
                <a16:creationId xmlns:a16="http://schemas.microsoft.com/office/drawing/2014/main" id="{BB94A8BD-C373-4DF1-B831-20BEEA1C57B3}"/>
              </a:ext>
            </a:extLst>
          </p:cNvPr>
          <p:cNvPicPr>
            <a:picLocks noChangeAspect="1"/>
          </p:cNvPicPr>
          <p:nvPr userDrawn="1"/>
        </p:nvPicPr>
        <p:blipFill>
          <a:blip r:embed="rId3" cstate="screen">
            <a:biLevel thresh="25000"/>
            <a:extLst>
              <a:ext uri="{28A0092B-C50C-407E-A947-70E740481C1C}">
                <a14:useLocalDpi xmlns:a14="http://schemas.microsoft.com/office/drawing/2010/main"/>
              </a:ext>
            </a:extLst>
          </a:blip>
          <a:stretch>
            <a:fillRect/>
          </a:stretch>
        </p:blipFill>
        <p:spPr>
          <a:xfrm>
            <a:off x="247901" y="246985"/>
            <a:ext cx="1741673" cy="576072"/>
          </a:xfrm>
          <a:prstGeom prst="rect">
            <a:avLst/>
          </a:prstGeom>
        </p:spPr>
      </p:pic>
    </p:spTree>
    <p:extLst>
      <p:ext uri="{BB962C8B-B14F-4D97-AF65-F5344CB8AC3E}">
        <p14:creationId xmlns:p14="http://schemas.microsoft.com/office/powerpoint/2010/main" val="203821263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Presentation title slide white photo">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23E6D01-3E0F-4BD4-80CB-FAB8F44B0A0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1"/>
          <a:stretch/>
        </p:blipFill>
        <p:spPr>
          <a:xfrm>
            <a:off x="0" y="0"/>
            <a:ext cx="12192000" cy="6858000"/>
          </a:xfrm>
          <a:prstGeom prst="rect">
            <a:avLst/>
          </a:prstGeom>
        </p:spPr>
      </p:pic>
      <p:sp>
        <p:nvSpPr>
          <p:cNvPr id="16" name="Rectangle 15">
            <a:extLst>
              <a:ext uri="{FF2B5EF4-FFF2-40B4-BE49-F238E27FC236}">
                <a16:creationId xmlns:a16="http://schemas.microsoft.com/office/drawing/2014/main" id="{C01F7B8B-303A-4D8B-98B1-89FED98B9B16}"/>
              </a:ext>
            </a:extLst>
          </p:cNvPr>
          <p:cNvSpPr/>
          <p:nvPr userDrawn="1"/>
        </p:nvSpPr>
        <p:spPr bwMode="auto">
          <a:xfrm rot="5400000">
            <a:off x="5610367" y="-5610365"/>
            <a:ext cx="971267" cy="12192001"/>
          </a:xfrm>
          <a:prstGeom prst="rect">
            <a:avLst/>
          </a:prstGeom>
          <a:gradFill flip="none" rotWithShape="1">
            <a:gsLst>
              <a:gs pos="0">
                <a:schemeClr val="accent1">
                  <a:lumMod val="5000"/>
                  <a:lumOff val="95000"/>
                  <a:alpha val="75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a:extLst>
              <a:ext uri="{FF2B5EF4-FFF2-40B4-BE49-F238E27FC236}">
                <a16:creationId xmlns:a16="http://schemas.microsoft.com/office/drawing/2014/main" id="{13532A61-7338-495C-8787-A222781205FF}"/>
              </a:ext>
            </a:extLst>
          </p:cNvPr>
          <p:cNvSpPr/>
          <p:nvPr userDrawn="1"/>
        </p:nvSpPr>
        <p:spPr bwMode="auto">
          <a:xfrm>
            <a:off x="426425" y="2128263"/>
            <a:ext cx="7477989" cy="358620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lvl="0"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a:extLst>
              <a:ext uri="{FF2B5EF4-FFF2-40B4-BE49-F238E27FC236}">
                <a16:creationId xmlns:a16="http://schemas.microsoft.com/office/drawing/2014/main" id="{C12028E2-C5DC-4CA9-88C9-D5024B2AD46E}"/>
              </a:ext>
            </a:extLst>
          </p:cNvPr>
          <p:cNvSpPr>
            <a:spLocks noGrp="1"/>
          </p:cNvSpPr>
          <p:nvPr>
            <p:ph type="title" hasCustomPrompt="1"/>
          </p:nvPr>
        </p:nvSpPr>
        <p:spPr>
          <a:xfrm>
            <a:off x="648974" y="2540313"/>
            <a:ext cx="7028471" cy="1793104"/>
          </a:xfrm>
          <a:noFill/>
        </p:spPr>
        <p:txBody>
          <a:bodyPr lIns="0" tIns="0" rIns="0" bIns="182880" anchor="b" anchorCtr="0"/>
          <a:lstStyle>
            <a:lvl1pPr>
              <a:defRPr sz="5293" strike="noStrike" spc="-147" baseline="0">
                <a:solidFill>
                  <a:schemeClr val="tx2"/>
                </a:solidFill>
                <a:latin typeface="+mj-lt"/>
              </a:defRPr>
            </a:lvl1pPr>
          </a:lstStyle>
          <a:p>
            <a:r>
              <a:rPr lang="en-US"/>
              <a:t>Azure presentation</a:t>
            </a:r>
            <a:br>
              <a:rPr lang="en-US"/>
            </a:br>
            <a:r>
              <a:rPr lang="en-US"/>
              <a:t>title or event name</a:t>
            </a:r>
          </a:p>
        </p:txBody>
      </p:sp>
      <p:sp>
        <p:nvSpPr>
          <p:cNvPr id="15" name="Text Placeholder 4">
            <a:extLst>
              <a:ext uri="{FF2B5EF4-FFF2-40B4-BE49-F238E27FC236}">
                <a16:creationId xmlns:a16="http://schemas.microsoft.com/office/drawing/2014/main" id="{6EFA9DF5-3A2A-422C-B2A6-A700C5CFD6E7}"/>
              </a:ext>
            </a:extLst>
          </p:cNvPr>
          <p:cNvSpPr>
            <a:spLocks noGrp="1"/>
          </p:cNvSpPr>
          <p:nvPr>
            <p:ph type="body" sz="quarter" idx="12" hasCustomPrompt="1"/>
          </p:nvPr>
        </p:nvSpPr>
        <p:spPr>
          <a:xfrm>
            <a:off x="648976" y="4342825"/>
            <a:ext cx="6107853" cy="945435"/>
          </a:xfrm>
          <a:noFill/>
        </p:spPr>
        <p:txBody>
          <a:bodyPr lIns="0" tIns="0" rIns="0" bIns="0">
            <a:noAutofit/>
          </a:bodyPr>
          <a:lstStyle>
            <a:lvl1pPr marL="0" indent="0">
              <a:lnSpc>
                <a:spcPct val="100000"/>
              </a:lnSpc>
              <a:spcBef>
                <a:spcPts val="0"/>
              </a:spcBef>
              <a:spcAft>
                <a:spcPts val="0"/>
              </a:spcAft>
              <a:buNone/>
              <a:defRPr sz="1765" spc="0" baseline="0">
                <a:solidFill>
                  <a:schemeClr val="tx1"/>
                </a:solidFill>
                <a:latin typeface="+mn-lt"/>
              </a:defRPr>
            </a:lvl1pPr>
          </a:lstStyle>
          <a:p>
            <a:pPr lvl="0"/>
            <a:r>
              <a:rPr lang="en-US"/>
              <a:t>Author name</a:t>
            </a:r>
          </a:p>
          <a:p>
            <a:pPr lvl="0"/>
            <a:r>
              <a:rPr lang="en-US"/>
              <a:t>Date</a:t>
            </a:r>
          </a:p>
        </p:txBody>
      </p:sp>
      <p:pic>
        <p:nvPicPr>
          <p:cNvPr id="8" name="Picture 7">
            <a:extLst>
              <a:ext uri="{FF2B5EF4-FFF2-40B4-BE49-F238E27FC236}">
                <a16:creationId xmlns:a16="http://schemas.microsoft.com/office/drawing/2014/main" id="{784461FB-856C-44B7-AF3E-D21A18D132CB}"/>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7901" y="246985"/>
            <a:ext cx="1741673" cy="576072"/>
          </a:xfrm>
          <a:prstGeom prst="rect">
            <a:avLst/>
          </a:prstGeom>
        </p:spPr>
      </p:pic>
    </p:spTree>
    <p:extLst>
      <p:ext uri="{BB962C8B-B14F-4D97-AF65-F5344CB8AC3E}">
        <p14:creationId xmlns:p14="http://schemas.microsoft.com/office/powerpoint/2010/main" val="39874434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360897" y="1189289"/>
            <a:ext cx="3621494" cy="454391"/>
          </a:xfrm>
        </p:spPr>
        <p:txBody>
          <a:bodyPr lIns="0" tIns="0" rIns="0" bIns="0"/>
          <a:lstStyle>
            <a:lvl1pPr>
              <a:defRPr sz="1765" b="1" spc="0" baseline="0">
                <a:solidFill>
                  <a:srgbClr val="000000"/>
                </a:solidFill>
                <a:latin typeface="+mn-lt"/>
              </a:defRPr>
            </a:lvl1pPr>
          </a:lstStyle>
          <a:p>
            <a:r>
              <a:rPr lang="en-US"/>
              <a:t>Contents</a:t>
            </a:r>
          </a:p>
        </p:txBody>
      </p:sp>
      <p:sp>
        <p:nvSpPr>
          <p:cNvPr id="4" name="Text Placeholder 3"/>
          <p:cNvSpPr>
            <a:spLocks noGrp="1"/>
          </p:cNvSpPr>
          <p:nvPr>
            <p:ph type="body" sz="quarter" idx="10" hasCustomPrompt="1"/>
          </p:nvPr>
        </p:nvSpPr>
        <p:spPr>
          <a:xfrm>
            <a:off x="2360897" y="1646473"/>
            <a:ext cx="3621494" cy="3289228"/>
          </a:xfrm>
        </p:spPr>
        <p:txBody>
          <a:bodyPr wrap="square" lIns="0" tIns="0" rIns="0" bIns="0">
            <a:noAutofit/>
          </a:bodyPr>
          <a:lstStyle>
            <a:lvl1pPr marL="0" marR="0" indent="0" algn="l" defTabSz="507233" rtl="0" eaLnBrk="1" fontAlgn="auto" latinLnBrk="0" hangingPunct="1">
              <a:lnSpc>
                <a:spcPct val="100000"/>
              </a:lnSpc>
              <a:spcBef>
                <a:spcPts val="0"/>
              </a:spcBef>
              <a:spcAft>
                <a:spcPts val="882"/>
              </a:spcAft>
              <a:buClrTx/>
              <a:buSzPct val="90000"/>
              <a:buFont typeface="Wingdings" panose="05000000000000000000" pitchFamily="2" charset="2"/>
              <a:buNone/>
              <a:tabLst/>
              <a:defRPr sz="1765" spc="0" baseline="0">
                <a:solidFill>
                  <a:schemeClr val="tx2"/>
                </a:solidFill>
                <a:latin typeface="+mn-lt"/>
              </a:defRPr>
            </a:lvl1pPr>
            <a:lvl2pPr marL="224054" indent="0">
              <a:buNone/>
              <a:defRPr sz="1765"/>
            </a:lvl2pPr>
            <a:lvl3pPr marL="448107" indent="0">
              <a:buNone/>
              <a:defRPr sz="1765"/>
            </a:lvl3pPr>
            <a:lvl4pPr marL="672161" indent="0">
              <a:buNone/>
              <a:defRPr sz="1765"/>
            </a:lvl4pPr>
            <a:lvl5pPr marL="896214" indent="0">
              <a:buNone/>
              <a:defRPr sz="1765"/>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sp>
        <p:nvSpPr>
          <p:cNvPr id="5" name="TextBox 4">
            <a:extLst>
              <a:ext uri="{FF2B5EF4-FFF2-40B4-BE49-F238E27FC236}">
                <a16:creationId xmlns:a16="http://schemas.microsoft.com/office/drawing/2014/main" id="{5D886E38-6DEB-477A-985F-0D8CB205C5D0}"/>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71129464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26424" y="1120573"/>
            <a:ext cx="11339774" cy="1106487"/>
          </a:xfrm>
        </p:spPr>
        <p:txBody>
          <a:bodyPr wrap="square" lIns="0" tIns="0" rIns="0" bIns="0">
            <a:spAutoFit/>
          </a:bodyPr>
          <a:lstStyle>
            <a:lvl1pPr marL="0" marR="0" indent="0" algn="l" defTabSz="914192" rtl="0" eaLnBrk="1" fontAlgn="auto" latinLnBrk="0" hangingPunct="1">
              <a:lnSpc>
                <a:spcPct val="100000"/>
              </a:lnSpc>
              <a:spcBef>
                <a:spcPts val="0"/>
              </a:spcBef>
              <a:spcAft>
                <a:spcPts val="1371"/>
              </a:spcAft>
              <a:buClrTx/>
              <a:buSzPct val="90000"/>
              <a:buFont typeface="Wingdings" panose="05000000000000000000" pitchFamily="2" charset="2"/>
              <a:buNone/>
              <a:tabLst/>
              <a:defRPr lang="en-US" sz="1765" b="1" i="0" kern="1200" spc="0" baseline="0" dirty="0">
                <a:solidFill>
                  <a:srgbClr val="000000"/>
                </a:solidFill>
                <a:latin typeface="+mn-lt"/>
                <a:ea typeface="+mn-ea"/>
                <a:cs typeface="+mn-cs"/>
              </a:defRPr>
            </a:lvl1pPr>
            <a:lvl2pPr marL="0" indent="0">
              <a:lnSpc>
                <a:spcPct val="100000"/>
              </a:lnSpc>
              <a:spcBef>
                <a:spcPts val="0"/>
              </a:spcBef>
              <a:spcAft>
                <a:spcPts val="1371"/>
              </a:spcAft>
              <a:buNone/>
              <a:defRPr sz="1765">
                <a:solidFill>
                  <a:srgbClr val="000000"/>
                </a:solidFill>
              </a:defRPr>
            </a:lvl2pPr>
            <a:lvl3pPr marL="0"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a:t>
            </a:r>
          </a:p>
        </p:txBody>
      </p:sp>
      <p:sp>
        <p:nvSpPr>
          <p:cNvPr id="8" name="TextBox 7">
            <a:extLst>
              <a:ext uri="{FF2B5EF4-FFF2-40B4-BE49-F238E27FC236}">
                <a16:creationId xmlns:a16="http://schemas.microsoft.com/office/drawing/2014/main" id="{23054922-7BB2-4879-9591-0FC564128406}"/>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115464865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body with bullets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20573"/>
            <a:ext cx="11339774" cy="1106487"/>
          </a:xfrm>
        </p:spPr>
        <p:txBody>
          <a:bodyPr wrap="square" lIns="0" tIns="0" rIns="0" bIns="0">
            <a:spAutoFit/>
          </a:bodyPr>
          <a:lstStyle>
            <a:lvl1pPr marL="280067" indent="-280067">
              <a:lnSpc>
                <a:spcPct val="100000"/>
              </a:lnSpc>
              <a:spcBef>
                <a:spcPts val="0"/>
              </a:spcBef>
              <a:spcAft>
                <a:spcPts val="1371"/>
              </a:spcAft>
              <a:buFont typeface="Arial" panose="020B0604020202020204" pitchFamily="34" charset="0"/>
              <a:buChar char="•"/>
              <a:defRPr sz="1765" b="0" i="0">
                <a:solidFill>
                  <a:srgbClr val="000000"/>
                </a:solidFill>
                <a:latin typeface="+mj-lt"/>
              </a:defRPr>
            </a:lvl1pPr>
            <a:lvl2pPr marL="504120" indent="-280067">
              <a:lnSpc>
                <a:spcPct val="100000"/>
              </a:lnSpc>
              <a:spcBef>
                <a:spcPts val="0"/>
              </a:spcBef>
              <a:spcAft>
                <a:spcPts val="1371"/>
              </a:spcAft>
              <a:buFont typeface="Arial" panose="020B0604020202020204" pitchFamily="34" charset="0"/>
              <a:buChar char="•"/>
              <a:defRPr sz="1765">
                <a:solidFill>
                  <a:srgbClr val="000000"/>
                </a:solidFill>
              </a:defRPr>
            </a:lvl2pPr>
            <a:lvl3pPr marL="728174" indent="-280067">
              <a:lnSpc>
                <a:spcPct val="100000"/>
              </a:lnSpc>
              <a:spcBef>
                <a:spcPts val="0"/>
              </a:spcBef>
              <a:spcAft>
                <a:spcPts val="1371"/>
              </a:spcAft>
              <a:buFont typeface="Arial" panose="020B0604020202020204" pitchFamily="34" charset="0"/>
              <a:buChar char="•"/>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 (with bullets)</a:t>
            </a:r>
          </a:p>
        </p:txBody>
      </p:sp>
      <p:grpSp>
        <p:nvGrpSpPr>
          <p:cNvPr id="7" name="Group 6">
            <a:extLst>
              <a:ext uri="{FF2B5EF4-FFF2-40B4-BE49-F238E27FC236}">
                <a16:creationId xmlns:a16="http://schemas.microsoft.com/office/drawing/2014/main" id="{4B26EB38-B802-47F3-8575-888FC1AA6B67}"/>
              </a:ext>
            </a:extLst>
          </p:cNvPr>
          <p:cNvGrpSpPr/>
          <p:nvPr userDrawn="1"/>
        </p:nvGrpSpPr>
        <p:grpSpPr>
          <a:xfrm>
            <a:off x="436379" y="6431005"/>
            <a:ext cx="11326085" cy="94962"/>
            <a:chOff x="445128" y="6559056"/>
            <a:chExt cx="11553197" cy="96853"/>
          </a:xfrm>
        </p:grpSpPr>
        <p:sp>
          <p:nvSpPr>
            <p:cNvPr id="8" name="TextBox 7">
              <a:extLst>
                <a:ext uri="{FF2B5EF4-FFF2-40B4-BE49-F238E27FC236}">
                  <a16:creationId xmlns:a16="http://schemas.microsoft.com/office/drawing/2014/main" id="{E0F140AB-64C1-48AA-A79D-6818AEB0D90E}"/>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9" name="Freeform: Shape 8">
              <a:extLst>
                <a:ext uri="{FF2B5EF4-FFF2-40B4-BE49-F238E27FC236}">
                  <a16:creationId xmlns:a16="http://schemas.microsoft.com/office/drawing/2014/main" id="{D3818870-6D91-4EAA-9132-2E15E4E80F8B}"/>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75677880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a:solidFill>
                  <a:schemeClr val="tx2"/>
                </a:solidFill>
              </a:defRPr>
            </a:lvl1pPr>
          </a:lstStyle>
          <a:p>
            <a:r>
              <a:rPr lang="en-US"/>
              <a:t>Title</a:t>
            </a:r>
          </a:p>
        </p:txBody>
      </p:sp>
      <p:sp>
        <p:nvSpPr>
          <p:cNvPr id="8" name="TextBox 7">
            <a:extLst>
              <a:ext uri="{FF2B5EF4-FFF2-40B4-BE49-F238E27FC236}">
                <a16:creationId xmlns:a16="http://schemas.microsoft.com/office/drawing/2014/main" id="{AE9C5276-7B68-429C-9DA6-E4F27E0CA047}"/>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368946852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24691"/>
            <a:ext cx="11339774" cy="814777"/>
          </a:xfrm>
        </p:spPr>
        <p:txBody>
          <a:bodyPr wrap="square" lIns="0" tIns="0" rIns="0" bIns="0">
            <a:spAutoFit/>
          </a:bodyPr>
          <a:lstStyle>
            <a:lvl1pPr marL="0" indent="0">
              <a:lnSpc>
                <a:spcPct val="100000"/>
              </a:lnSpc>
              <a:spcBef>
                <a:spcPts val="0"/>
              </a:spcBef>
              <a:spcAft>
                <a:spcPts val="1371"/>
              </a:spcAft>
              <a:buNone/>
              <a:defRPr sz="1765"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Three column text layout</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3290"/>
            <a:ext cx="3630521" cy="2602491"/>
          </a:xfrm>
        </p:spPr>
        <p:txBody>
          <a:bodyPr lIns="0" tIns="0" rIns="0" bIns="0">
            <a:noAutofit/>
          </a:bodyPr>
          <a:lstStyle>
            <a:lvl1pPr marL="0" indent="0">
              <a:lnSpc>
                <a:spcPct val="100000"/>
              </a:lnSpc>
              <a:spcBef>
                <a:spcPts val="0"/>
              </a:spcBef>
              <a:spcAft>
                <a:spcPts val="882"/>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882"/>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281361" y="2313290"/>
            <a:ext cx="3623050" cy="2602491"/>
          </a:xfrm>
        </p:spPr>
        <p:txBody>
          <a:bodyPr lIns="0" tIns="0" rIns="0" bIns="0">
            <a:noAutofit/>
          </a:bodyPr>
          <a:lstStyle>
            <a:lvl1pPr marL="0" indent="0">
              <a:lnSpc>
                <a:spcPct val="100000"/>
              </a:lnSpc>
              <a:spcBef>
                <a:spcPts val="0"/>
              </a:spcBef>
              <a:spcAft>
                <a:spcPts val="882"/>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882"/>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126964" y="2313292"/>
            <a:ext cx="3630521" cy="2649187"/>
          </a:xfrm>
        </p:spPr>
        <p:txBody>
          <a:bodyPr lIns="0" tIns="0" rIns="0" bIns="0"/>
          <a:lstStyle>
            <a:lvl1pPr marL="0" indent="0">
              <a:lnSpc>
                <a:spcPct val="100000"/>
              </a:lnSpc>
              <a:spcBef>
                <a:spcPts val="0"/>
              </a:spcBef>
              <a:spcAft>
                <a:spcPts val="882"/>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882"/>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
        <p:nvSpPr>
          <p:cNvPr id="12" name="TextBox 11">
            <a:extLst>
              <a:ext uri="{FF2B5EF4-FFF2-40B4-BE49-F238E27FC236}">
                <a16:creationId xmlns:a16="http://schemas.microsoft.com/office/drawing/2014/main" id="{4E6D7F9D-B875-4E75-BE96-C6AEB682F0FA}"/>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273310076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26424" y="1120575"/>
            <a:ext cx="11339774" cy="814777"/>
          </a:xfrm>
        </p:spPr>
        <p:txBody>
          <a:bodyPr wrap="square" lIns="0" tIns="0" rIns="0" bIns="0">
            <a:spAutoFit/>
          </a:bodyPr>
          <a:lstStyle>
            <a:lvl1pPr marL="0" indent="0">
              <a:lnSpc>
                <a:spcPct val="100000"/>
              </a:lnSpc>
              <a:spcBef>
                <a:spcPts val="0"/>
              </a:spcBef>
              <a:spcAft>
                <a:spcPts val="882"/>
              </a:spcAft>
              <a:buNone/>
              <a:defRPr sz="1765"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Three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0842"/>
            <a:ext cx="3630521" cy="2602491"/>
          </a:xfrm>
        </p:spPr>
        <p:txBody>
          <a:bodyPr lIns="0" tIns="0" rIns="0" bIns="0">
            <a:noAutofit/>
          </a:bodyPr>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marL="280067" lvl="1" indent="-280067">
              <a:buFont typeface="Arial" panose="020B0604020202020204" pitchFamily="34" charset="0"/>
              <a:buChar char="•"/>
            </a:pPr>
            <a:r>
              <a:rPr lang="en-US"/>
              <a:t>Body copy Segoe Regular 14</a:t>
            </a:r>
          </a:p>
          <a:p>
            <a:pPr marL="280067" lvl="1" indent="-280067">
              <a:buFont typeface="Arial" panose="020B0604020202020204" pitchFamily="34" charset="0"/>
              <a:buChar char="•"/>
            </a:pPr>
            <a:r>
              <a:rPr lang="en-US"/>
              <a:t>Lorem ipsum dolor sit </a:t>
            </a:r>
            <a:r>
              <a:rPr lang="en-US" err="1"/>
              <a:t>amet</a:t>
            </a:r>
            <a:r>
              <a:rPr lang="en-US"/>
              <a:t>, </a:t>
            </a:r>
            <a:r>
              <a:rPr lang="en-US" err="1"/>
              <a:t>consectetur</a:t>
            </a:r>
            <a:endParaRPr lang="en-US"/>
          </a:p>
          <a:p>
            <a:pPr marL="280067" lvl="1" indent="-280067">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0067" lvl="1" indent="-280067">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0067" lvl="1" indent="-280067">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0067" lvl="1" indent="-280067">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0067" lvl="1" indent="-280067">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0067" lvl="1" indent="-280067">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a:p>
            <a:pPr marL="280067" lvl="1" indent="-280067">
              <a:buFont typeface="Arial" panose="020B0604020202020204" pitchFamily="34" charset="0"/>
              <a:buChar char="•"/>
            </a:pPr>
            <a:endParaRPr lang="en-US"/>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281361" y="2310842"/>
            <a:ext cx="3623050" cy="2602491"/>
          </a:xfrm>
        </p:spPr>
        <p:txBody>
          <a:bodyPr lIns="0" tIns="0" rIns="0" bIns="0">
            <a:noAutofit/>
          </a:bodyPr>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marL="280067" lvl="1" indent="-280067">
              <a:buFont typeface="Arial" panose="020B0604020202020204" pitchFamily="34" charset="0"/>
              <a:buChar char="•"/>
            </a:pPr>
            <a:r>
              <a:rPr lang="en-US"/>
              <a:t>Body copy Segoe Regular 14</a:t>
            </a:r>
          </a:p>
          <a:p>
            <a:pPr marL="280067" lvl="1" indent="-280067">
              <a:buFont typeface="Arial" panose="020B0604020202020204" pitchFamily="34" charset="0"/>
              <a:buChar char="•"/>
            </a:pPr>
            <a:r>
              <a:rPr lang="en-US"/>
              <a:t>Lorem ipsum dolor sit </a:t>
            </a:r>
            <a:r>
              <a:rPr lang="en-US" err="1"/>
              <a:t>amet</a:t>
            </a:r>
            <a:r>
              <a:rPr lang="en-US"/>
              <a:t>, </a:t>
            </a:r>
            <a:r>
              <a:rPr lang="en-US" err="1"/>
              <a:t>consectetur</a:t>
            </a:r>
            <a:endParaRPr lang="en-US"/>
          </a:p>
          <a:p>
            <a:pPr marL="280067" lvl="1" indent="-280067">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0067" lvl="1" indent="-280067">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0067" lvl="1" indent="-280067">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0067" lvl="1" indent="-280067">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0067" lvl="1" indent="-280067">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0067" lvl="1" indent="-280067">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126964" y="2310842"/>
            <a:ext cx="3630521" cy="2655983"/>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marL="280067" lvl="1" indent="-280067">
              <a:buFont typeface="Arial" panose="020B0604020202020204" pitchFamily="34" charset="0"/>
              <a:buChar char="•"/>
            </a:pPr>
            <a:r>
              <a:rPr lang="en-US"/>
              <a:t>Body copy Segoe Regular 14</a:t>
            </a:r>
          </a:p>
          <a:p>
            <a:pPr marL="280067" lvl="1" indent="-280067">
              <a:buFont typeface="Arial" panose="020B0604020202020204" pitchFamily="34" charset="0"/>
              <a:buChar char="•"/>
            </a:pPr>
            <a:r>
              <a:rPr lang="en-US"/>
              <a:t>Lorem ipsum dolor sit </a:t>
            </a:r>
            <a:r>
              <a:rPr lang="en-US" err="1"/>
              <a:t>amet</a:t>
            </a:r>
            <a:r>
              <a:rPr lang="en-US"/>
              <a:t>, </a:t>
            </a:r>
            <a:r>
              <a:rPr lang="en-US" err="1"/>
              <a:t>consectetur</a:t>
            </a:r>
            <a:endParaRPr lang="en-US"/>
          </a:p>
          <a:p>
            <a:pPr marL="280067" lvl="1" indent="-280067">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0067" lvl="1" indent="-280067">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0067" lvl="1" indent="-280067">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0067" lvl="1" indent="-280067">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0067" lvl="1" indent="-280067">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0067" lvl="1" indent="-280067">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grpSp>
        <p:nvGrpSpPr>
          <p:cNvPr id="11" name="Group 10">
            <a:extLst>
              <a:ext uri="{FF2B5EF4-FFF2-40B4-BE49-F238E27FC236}">
                <a16:creationId xmlns:a16="http://schemas.microsoft.com/office/drawing/2014/main" id="{D9F8B0FF-313D-4C1A-A7B1-593EFBB6799A}"/>
              </a:ext>
            </a:extLst>
          </p:cNvPr>
          <p:cNvGrpSpPr/>
          <p:nvPr userDrawn="1"/>
        </p:nvGrpSpPr>
        <p:grpSpPr>
          <a:xfrm>
            <a:off x="436379" y="6431005"/>
            <a:ext cx="11326085" cy="94962"/>
            <a:chOff x="445128" y="6559056"/>
            <a:chExt cx="11553197" cy="96853"/>
          </a:xfrm>
        </p:grpSpPr>
        <p:sp>
          <p:nvSpPr>
            <p:cNvPr id="12" name="TextBox 11">
              <a:extLst>
                <a:ext uri="{FF2B5EF4-FFF2-40B4-BE49-F238E27FC236}">
                  <a16:creationId xmlns:a16="http://schemas.microsoft.com/office/drawing/2014/main" id="{2891F4A9-544F-4CF3-A3B0-A9DCC101E957}"/>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13" name="Freeform: Shape 12">
              <a:extLst>
                <a:ext uri="{FF2B5EF4-FFF2-40B4-BE49-F238E27FC236}">
                  <a16:creationId xmlns:a16="http://schemas.microsoft.com/office/drawing/2014/main" id="{96146284-39AE-45CB-80C2-9315EFA1A67C}"/>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106713962"/>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14883"/>
            <a:ext cx="11339774" cy="814777"/>
          </a:xfrm>
        </p:spPr>
        <p:txBody>
          <a:bodyPr wrap="square" lIns="0" tIns="0" rIns="0" bIns="0">
            <a:spAutoFit/>
          </a:bodyPr>
          <a:lstStyle>
            <a:lvl1pPr marL="0" indent="0">
              <a:lnSpc>
                <a:spcPct val="100000"/>
              </a:lnSpc>
              <a:spcBef>
                <a:spcPts val="0"/>
              </a:spcBef>
              <a:spcAft>
                <a:spcPts val="882"/>
              </a:spcAft>
              <a:buNone/>
              <a:defRPr sz="1765"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0716"/>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Two column text layout</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3289"/>
            <a:ext cx="5555966" cy="2602491"/>
          </a:xfrm>
        </p:spPr>
        <p:txBody>
          <a:bodyPr lIns="0" tIns="0" rIns="0" bIns="0">
            <a:noAutofit/>
          </a:bodyPr>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6209613" y="2313290"/>
            <a:ext cx="5547873" cy="2602491"/>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p>
        </p:txBody>
      </p:sp>
      <p:sp>
        <p:nvSpPr>
          <p:cNvPr id="12" name="TextBox 11">
            <a:extLst>
              <a:ext uri="{FF2B5EF4-FFF2-40B4-BE49-F238E27FC236}">
                <a16:creationId xmlns:a16="http://schemas.microsoft.com/office/drawing/2014/main" id="{D0FAD3E8-4D59-4DCB-AE9B-C4D805BB43B9}"/>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398326563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14883"/>
            <a:ext cx="11339774" cy="814777"/>
          </a:xfrm>
        </p:spPr>
        <p:txBody>
          <a:bodyPr wrap="square" lIns="0" tIns="0" rIns="0" bIns="0">
            <a:spAutoFit/>
          </a:bodyPr>
          <a:lstStyle>
            <a:lvl1pPr marL="0" indent="0">
              <a:lnSpc>
                <a:spcPct val="100000"/>
              </a:lnSpc>
              <a:spcBef>
                <a:spcPts val="0"/>
              </a:spcBef>
              <a:spcAft>
                <a:spcPts val="882"/>
              </a:spcAft>
              <a:buNone/>
              <a:defRPr sz="1765" b="0" i="0">
                <a:solidFill>
                  <a:srgbClr val="000000"/>
                </a:solidFill>
                <a:latin typeface="+mn-lt"/>
              </a:defRPr>
            </a:lvl1pPr>
            <a:lvl2pPr marL="224054" indent="0">
              <a:lnSpc>
                <a:spcPct val="100000"/>
              </a:lnSpc>
              <a:spcBef>
                <a:spcPts val="0"/>
              </a:spcBef>
              <a:spcAft>
                <a:spcPts val="1371"/>
              </a:spcAft>
              <a:buNone/>
              <a:defRPr sz="1765">
                <a:solidFill>
                  <a:srgbClr val="000000"/>
                </a:solidFill>
              </a:defRPr>
            </a:lvl2pPr>
            <a:lvl3pPr marL="448107" indent="0">
              <a:lnSpc>
                <a:spcPct val="100000"/>
              </a:lnSpc>
              <a:spcBef>
                <a:spcPts val="0"/>
              </a:spcBef>
              <a:spcAft>
                <a:spcPts val="1371"/>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Two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26425" y="2313289"/>
            <a:ext cx="5555966" cy="2605274"/>
          </a:xfrm>
        </p:spPr>
        <p:txBody>
          <a:bodyPr lIns="0" tIns="0" rIns="0" bIns="0">
            <a:noAutofit/>
          </a:bodyPr>
          <a:lstStyle>
            <a:lvl1pPr marL="0" marR="0" indent="0" algn="l" defTabSz="914192" rtl="0" eaLnBrk="1" fontAlgn="auto" latinLnBrk="0" hangingPunct="1">
              <a:lnSpc>
                <a:spcPct val="100000"/>
              </a:lnSpc>
              <a:spcBef>
                <a:spcPts val="0"/>
              </a:spcBef>
              <a:spcAft>
                <a:spcPts val="686"/>
              </a:spcAft>
              <a:buClrTx/>
              <a:buSzPct val="90000"/>
              <a:buFont typeface="Wingdings" panose="05000000000000000000" pitchFamily="2" charset="2"/>
              <a:buNone/>
              <a:tabLst/>
              <a:defRPr sz="1371" b="1">
                <a:solidFill>
                  <a:schemeClr val="tx2"/>
                </a:solidFill>
                <a:latin typeface="+mn-lt"/>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marL="0" marR="0" lvl="0" indent="0" algn="l" defTabSz="914192" rtl="0" eaLnBrk="1" fontAlgn="auto" latinLnBrk="0" hangingPunct="1">
              <a:lnSpc>
                <a:spcPct val="100000"/>
              </a:lnSpc>
              <a:spcBef>
                <a:spcPts val="0"/>
              </a:spcBef>
              <a:spcAft>
                <a:spcPts val="882"/>
              </a:spcAft>
              <a:buClrTx/>
              <a:buSzPct val="90000"/>
              <a:buFont typeface="Wingdings" panose="05000000000000000000" pitchFamily="2" charset="2"/>
              <a:buNone/>
              <a:tabLst/>
              <a:defRPr/>
            </a:pPr>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p>
          <a:p>
            <a:pPr lvl="1"/>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a:t>
            </a:r>
          </a:p>
          <a:p>
            <a:pPr lvl="1"/>
            <a:r>
              <a:rPr lang="en-US"/>
              <a:t>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r>
              <a:rPr lang="en-US" err="1"/>
              <a:t>duis</a:t>
            </a:r>
            <a:r>
              <a:rPr lang="en-US"/>
              <a:t> </a:t>
            </a:r>
            <a:r>
              <a:rPr lang="en-US" err="1"/>
              <a:t>aute</a:t>
            </a:r>
            <a:r>
              <a:rPr lang="en-US"/>
              <a:t> </a:t>
            </a:r>
            <a:r>
              <a:rPr lang="en-US" err="1"/>
              <a:t>irure</a:t>
            </a:r>
            <a:r>
              <a:rPr lang="en-US"/>
              <a:t> dolor in</a:t>
            </a:r>
          </a:p>
          <a:p>
            <a:pPr lvl="1"/>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endParaRPr lang="en-US"/>
          </a:p>
          <a:p>
            <a:pPr lvl="1"/>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a:t>
            </a:r>
          </a:p>
          <a:p>
            <a:pPr lvl="1"/>
            <a:r>
              <a:rPr lang="en-US"/>
              <a:t>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6209613" y="2313292"/>
            <a:ext cx="5547873" cy="2605273"/>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p>
          <a:p>
            <a:pPr lvl="1"/>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a:t>
            </a:r>
          </a:p>
          <a:p>
            <a:pPr lvl="1"/>
            <a:r>
              <a:rPr lang="en-US"/>
              <a:t>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r>
              <a:rPr lang="en-US" err="1"/>
              <a:t>duis</a:t>
            </a:r>
            <a:r>
              <a:rPr lang="en-US"/>
              <a:t> </a:t>
            </a:r>
            <a:r>
              <a:rPr lang="en-US" err="1"/>
              <a:t>aute</a:t>
            </a:r>
            <a:r>
              <a:rPr lang="en-US"/>
              <a:t> </a:t>
            </a:r>
            <a:r>
              <a:rPr lang="en-US" err="1"/>
              <a:t>irure</a:t>
            </a:r>
            <a:r>
              <a:rPr lang="en-US"/>
              <a:t> dolor in</a:t>
            </a:r>
          </a:p>
          <a:p>
            <a:pPr lvl="1"/>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endParaRPr lang="en-US"/>
          </a:p>
          <a:p>
            <a:pPr lvl="1"/>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a:t>
            </a:r>
          </a:p>
          <a:p>
            <a:pPr lvl="1"/>
            <a:r>
              <a:rPr lang="en-US"/>
              <a:t>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a:t>
            </a:r>
          </a:p>
        </p:txBody>
      </p:sp>
      <p:sp>
        <p:nvSpPr>
          <p:cNvPr id="12" name="TextBox 11">
            <a:extLst>
              <a:ext uri="{FF2B5EF4-FFF2-40B4-BE49-F238E27FC236}">
                <a16:creationId xmlns:a16="http://schemas.microsoft.com/office/drawing/2014/main" id="{57FA93B7-EB2D-43DF-9ADE-BBAF11C96106}"/>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380966262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55524926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hree column photo with bullets">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426425" y="1179838"/>
            <a:ext cx="3632388" cy="2583813"/>
          </a:xfrm>
          <a:blipFill>
            <a:blip r:embed="rId2"/>
            <a:stretch>
              <a:fillRect/>
            </a:stretch>
          </a:blipFill>
        </p:spPr>
        <p:txBody>
          <a:bodyPr anchor="ctr">
            <a:noAutofit/>
          </a:bodyPr>
          <a:lstStyle>
            <a:lvl1pPr marL="0" indent="0" algn="ctr">
              <a:buNone/>
              <a:defRPr sz="1765" b="1">
                <a:solidFill>
                  <a:schemeClr val="bg2"/>
                </a:solidFill>
                <a:latin typeface="+mn-lt"/>
              </a:defRPr>
            </a:lvl1pPr>
          </a:lstStyle>
          <a:p>
            <a:r>
              <a:rPr lang="en-US"/>
              <a:t>Drop photo here</a:t>
            </a:r>
          </a:p>
        </p:txBody>
      </p:sp>
      <p:sp>
        <p:nvSpPr>
          <p:cNvPr id="12" name="Picture Placeholder 10"/>
          <p:cNvSpPr>
            <a:spLocks noGrp="1"/>
          </p:cNvSpPr>
          <p:nvPr>
            <p:ph type="pic" sz="quarter" idx="15" hasCustomPrompt="1"/>
          </p:nvPr>
        </p:nvSpPr>
        <p:spPr>
          <a:xfrm>
            <a:off x="4281364" y="1179838"/>
            <a:ext cx="3623050" cy="2583813"/>
          </a:xfrm>
          <a:blipFill>
            <a:blip r:embed="rId3"/>
            <a:stretch>
              <a:fillRect/>
            </a:stretch>
          </a:blipFill>
        </p:spPr>
        <p:txBody>
          <a:bodyPr anchor="ctr">
            <a:noAutofit/>
          </a:bodyPr>
          <a:lstStyle>
            <a:lvl1pPr marL="0" indent="0" algn="ctr">
              <a:buNone/>
              <a:defRPr sz="1765" b="1">
                <a:solidFill>
                  <a:schemeClr val="bg2"/>
                </a:solidFill>
                <a:latin typeface="+mn-lt"/>
              </a:defRPr>
            </a:lvl1pPr>
          </a:lstStyle>
          <a:p>
            <a:r>
              <a:rPr lang="en-US"/>
              <a:t>Drop photo here</a:t>
            </a:r>
          </a:p>
        </p:txBody>
      </p:sp>
      <p:sp>
        <p:nvSpPr>
          <p:cNvPr id="13" name="Picture Placeholder 10"/>
          <p:cNvSpPr>
            <a:spLocks noGrp="1"/>
          </p:cNvSpPr>
          <p:nvPr>
            <p:ph type="pic" sz="quarter" idx="16" hasCustomPrompt="1"/>
          </p:nvPr>
        </p:nvSpPr>
        <p:spPr>
          <a:xfrm>
            <a:off x="8126964" y="1179839"/>
            <a:ext cx="3634002" cy="2583814"/>
          </a:xfrm>
          <a:blipFill>
            <a:blip r:embed="rId4"/>
            <a:stretch>
              <a:fillRect/>
            </a:stretch>
          </a:blipFill>
        </p:spPr>
        <p:txBody>
          <a:bodyPr anchor="ctr">
            <a:noAutofit/>
          </a:bodyPr>
          <a:lstStyle>
            <a:lvl1pPr marL="0" indent="0" algn="ctr">
              <a:buNone/>
              <a:defRPr sz="1765" b="1">
                <a:solidFill>
                  <a:schemeClr val="bg2"/>
                </a:solidFill>
                <a:latin typeface="+mn-lt"/>
              </a:defRPr>
            </a:lvl1pPr>
          </a:lstStyle>
          <a:p>
            <a:r>
              <a:rPr lang="en-US"/>
              <a:t>Drop photo here</a:t>
            </a:r>
          </a:p>
        </p:txBody>
      </p:sp>
      <p:sp>
        <p:nvSpPr>
          <p:cNvPr id="5" name="Text Placeholder 4"/>
          <p:cNvSpPr>
            <a:spLocks noGrp="1"/>
          </p:cNvSpPr>
          <p:nvPr>
            <p:ph type="body" sz="quarter" idx="11" hasCustomPrompt="1"/>
          </p:nvPr>
        </p:nvSpPr>
        <p:spPr>
          <a:xfrm>
            <a:off x="426425" y="3986234"/>
            <a:ext cx="3630521" cy="1113895"/>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9" name="Text Placeholder 4"/>
          <p:cNvSpPr>
            <a:spLocks noGrp="1"/>
          </p:cNvSpPr>
          <p:nvPr>
            <p:ph type="body" sz="quarter" idx="12" hasCustomPrompt="1"/>
          </p:nvPr>
        </p:nvSpPr>
        <p:spPr>
          <a:xfrm>
            <a:off x="4281361" y="3986234"/>
            <a:ext cx="3623050" cy="1113895"/>
          </a:xfrm>
        </p:spPr>
        <p:txBody>
          <a:bodyPr lIns="0" tIns="0" rIns="0" bIns="0"/>
          <a:lstStyle>
            <a:lvl1pPr marL="0" indent="0">
              <a:lnSpc>
                <a:spcPct val="100000"/>
              </a:lnSpc>
              <a:spcBef>
                <a:spcPts val="0"/>
              </a:spcBef>
              <a:spcAft>
                <a:spcPts val="686"/>
              </a:spcAft>
              <a:buNone/>
              <a:defRPr lang="en-US" sz="1371" b="1" kern="1200" spc="0" baseline="0" dirty="0" smtClean="0">
                <a:solidFill>
                  <a:schemeClr val="tx2"/>
                </a:solidFill>
                <a:latin typeface="+mn-lt"/>
                <a:ea typeface="+mn-ea"/>
                <a:cs typeface="+mn-cs"/>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10" name="Text Placeholder 4"/>
          <p:cNvSpPr>
            <a:spLocks noGrp="1"/>
          </p:cNvSpPr>
          <p:nvPr>
            <p:ph type="body" sz="quarter" idx="13" hasCustomPrompt="1"/>
          </p:nvPr>
        </p:nvSpPr>
        <p:spPr>
          <a:xfrm>
            <a:off x="8126964" y="3986234"/>
            <a:ext cx="3630521" cy="1113895"/>
          </a:xfrm>
        </p:spPr>
        <p:txBody>
          <a:bodyPr lIns="0" tIns="0" rIns="0" bIns="0"/>
          <a:lstStyle>
            <a:lvl1pPr marL="0" indent="0">
              <a:lnSpc>
                <a:spcPct val="100000"/>
              </a:lnSpc>
              <a:spcBef>
                <a:spcPts val="0"/>
              </a:spcBef>
              <a:spcAft>
                <a:spcPts val="686"/>
              </a:spcAft>
              <a:buNone/>
              <a:defRPr lang="en-US" sz="1371" b="1" kern="1200" spc="0" baseline="0" dirty="0">
                <a:solidFill>
                  <a:schemeClr val="tx2"/>
                </a:solidFill>
                <a:latin typeface="+mn-lt"/>
                <a:ea typeface="+mn-ea"/>
                <a:cs typeface="+mn-cs"/>
              </a:defRPr>
            </a:lvl1pPr>
            <a:lvl2pPr marL="280067" marR="0" indent="-280067" algn="l" defTabSz="914192" rtl="0" eaLnBrk="1" fontAlgn="auto" latinLnBrk="0" hangingPunct="1">
              <a:lnSpc>
                <a:spcPct val="100000"/>
              </a:lnSpc>
              <a:spcBef>
                <a:spcPts val="0"/>
              </a:spcBef>
              <a:spcAft>
                <a:spcPts val="686"/>
              </a:spcAft>
              <a:buClrTx/>
              <a:buSzPct val="90000"/>
              <a:buFont typeface="Arial" panose="020B0604020202020204" pitchFamily="34" charset="0"/>
              <a:buChar char="•"/>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26424" y="222584"/>
            <a:ext cx="11336039" cy="739343"/>
          </a:xfrm>
          <a:prstGeom prst="rect">
            <a:avLst/>
          </a:prstGeom>
        </p:spPr>
        <p:txBody>
          <a:bodyPr vert="horz" wrap="square" lIns="0" tIns="164592" rIns="0" bIns="0" rtlCol="0" anchor="t">
            <a:noAutofit/>
          </a:bodyPr>
          <a:lstStyle>
            <a:lvl1pPr>
              <a:defRPr/>
            </a:lvl1pPr>
          </a:lstStyle>
          <a:p>
            <a:r>
              <a:rPr lang="en-US"/>
              <a:t>Three column photo layout (with bullets)</a:t>
            </a:r>
          </a:p>
        </p:txBody>
      </p:sp>
      <p:sp>
        <p:nvSpPr>
          <p:cNvPr id="19" name="TextBox 18">
            <a:extLst>
              <a:ext uri="{FF2B5EF4-FFF2-40B4-BE49-F238E27FC236}">
                <a16:creationId xmlns:a16="http://schemas.microsoft.com/office/drawing/2014/main" id="{2368DB57-6EA9-4E0A-A39F-6275C3C0DEBF}"/>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1454094148"/>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ix column text">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426426"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26424" y="220716"/>
            <a:ext cx="11336039" cy="739343"/>
          </a:xfrm>
          <a:prstGeom prst="rect">
            <a:avLst/>
          </a:prstGeom>
        </p:spPr>
        <p:txBody>
          <a:bodyPr vert="horz" wrap="square" lIns="0" tIns="164592" rIns="0" bIns="0" rtlCol="0" anchor="t">
            <a:noAutofit/>
          </a:bodyPr>
          <a:lstStyle>
            <a:lvl1pPr>
              <a:defRPr/>
            </a:lvl1pPr>
          </a:lstStyle>
          <a:p>
            <a:r>
              <a:rPr lang="en-US"/>
              <a:t>Six column text layout</a:t>
            </a:r>
          </a:p>
        </p:txBody>
      </p:sp>
      <p:sp>
        <p:nvSpPr>
          <p:cNvPr id="15" name="Text Placeholder 4">
            <a:extLst>
              <a:ext uri="{FF2B5EF4-FFF2-40B4-BE49-F238E27FC236}">
                <a16:creationId xmlns:a16="http://schemas.microsoft.com/office/drawing/2014/main" id="{6536D72C-EFB8-4AA4-B6E9-DA9E98009337}"/>
              </a:ext>
            </a:extLst>
          </p:cNvPr>
          <p:cNvSpPr>
            <a:spLocks noGrp="1"/>
          </p:cNvSpPr>
          <p:nvPr>
            <p:ph type="body" sz="quarter" idx="12" hasCustomPrompt="1"/>
          </p:nvPr>
        </p:nvSpPr>
        <p:spPr>
          <a:xfrm>
            <a:off x="2351207"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6" name="Text Placeholder 4">
            <a:extLst>
              <a:ext uri="{FF2B5EF4-FFF2-40B4-BE49-F238E27FC236}">
                <a16:creationId xmlns:a16="http://schemas.microsoft.com/office/drawing/2014/main" id="{2C33CBA9-CFB9-46AA-8083-B5F0592E5B24}"/>
              </a:ext>
            </a:extLst>
          </p:cNvPr>
          <p:cNvSpPr>
            <a:spLocks noGrp="1"/>
          </p:cNvSpPr>
          <p:nvPr>
            <p:ph type="body" sz="quarter" idx="13" hasCustomPrompt="1"/>
          </p:nvPr>
        </p:nvSpPr>
        <p:spPr>
          <a:xfrm>
            <a:off x="4275988"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7" name="Text Placeholder 4">
            <a:extLst>
              <a:ext uri="{FF2B5EF4-FFF2-40B4-BE49-F238E27FC236}">
                <a16:creationId xmlns:a16="http://schemas.microsoft.com/office/drawing/2014/main" id="{7174EC55-6C81-4FBC-A5EF-0BD1F76D4563}"/>
              </a:ext>
            </a:extLst>
          </p:cNvPr>
          <p:cNvSpPr>
            <a:spLocks noGrp="1"/>
          </p:cNvSpPr>
          <p:nvPr>
            <p:ph type="body" sz="quarter" idx="14" hasCustomPrompt="1"/>
          </p:nvPr>
        </p:nvSpPr>
        <p:spPr>
          <a:xfrm>
            <a:off x="6200769"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8" name="Text Placeholder 4">
            <a:extLst>
              <a:ext uri="{FF2B5EF4-FFF2-40B4-BE49-F238E27FC236}">
                <a16:creationId xmlns:a16="http://schemas.microsoft.com/office/drawing/2014/main" id="{5E1BEB93-4ED4-4262-A137-E9EF68ABBFB6}"/>
              </a:ext>
            </a:extLst>
          </p:cNvPr>
          <p:cNvSpPr>
            <a:spLocks noGrp="1"/>
          </p:cNvSpPr>
          <p:nvPr>
            <p:ph type="body" sz="quarter" idx="15" hasCustomPrompt="1"/>
          </p:nvPr>
        </p:nvSpPr>
        <p:spPr>
          <a:xfrm>
            <a:off x="8125550"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9" name="Text Placeholder 4">
            <a:extLst>
              <a:ext uri="{FF2B5EF4-FFF2-40B4-BE49-F238E27FC236}">
                <a16:creationId xmlns:a16="http://schemas.microsoft.com/office/drawing/2014/main" id="{45067E8C-7901-4F06-A33F-B8EFCB540A49}"/>
              </a:ext>
            </a:extLst>
          </p:cNvPr>
          <p:cNvSpPr>
            <a:spLocks noGrp="1"/>
          </p:cNvSpPr>
          <p:nvPr>
            <p:ph type="body" sz="quarter" idx="16" hasCustomPrompt="1"/>
          </p:nvPr>
        </p:nvSpPr>
        <p:spPr>
          <a:xfrm>
            <a:off x="10050333" y="1138746"/>
            <a:ext cx="1710367" cy="4101572"/>
          </a:xfrm>
        </p:spPr>
        <p:txBody>
          <a:bodyPr lIns="0" tIns="0" rIns="0" bIns="0"/>
          <a:lstStyle>
            <a:lvl1pPr marL="0" indent="0">
              <a:lnSpc>
                <a:spcPct val="100000"/>
              </a:lnSpc>
              <a:spcBef>
                <a:spcPts val="0"/>
              </a:spcBef>
              <a:spcAft>
                <a:spcPts val="686"/>
              </a:spcAft>
              <a:buNone/>
              <a:defRPr sz="1371" b="1">
                <a:solidFill>
                  <a:schemeClr val="tx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371">
                <a:solidFill>
                  <a:srgbClr val="000000"/>
                </a:solidFill>
              </a:defRPr>
            </a:lvl2pPr>
            <a:lvl3pPr marL="448107" indent="0">
              <a:buNone/>
              <a:defRPr/>
            </a:lvl3pPr>
            <a:lvl4pPr marL="672161" indent="0">
              <a:buNone/>
              <a:defRPr/>
            </a:lvl4pPr>
            <a:lvl5pPr marL="896214"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a:t>
            </a:r>
          </a:p>
        </p:txBody>
      </p:sp>
      <p:sp>
        <p:nvSpPr>
          <p:cNvPr id="13" name="TextBox 12">
            <a:extLst>
              <a:ext uri="{FF2B5EF4-FFF2-40B4-BE49-F238E27FC236}">
                <a16:creationId xmlns:a16="http://schemas.microsoft.com/office/drawing/2014/main" id="{47CC4F51-1744-4347-928B-9C2EBD93C355}"/>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2582942521"/>
      </p:ext>
    </p:extLst>
  </p:cSld>
  <p:clrMapOvr>
    <a:masterClrMapping/>
  </p:clrMapOvr>
  <p:transition>
    <p:fade/>
  </p:transition>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light gray">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26425" y="1184320"/>
            <a:ext cx="7477989" cy="3535032"/>
          </a:xfrm>
          <a:noFill/>
        </p:spPr>
        <p:txBody>
          <a:bodyPr vert="horz" wrap="square" lIns="0" tIns="0" rIns="0" bIns="0" rtlCol="0" anchor="t" anchorCtr="0">
            <a:noAutofit/>
          </a:bodyPr>
          <a:lstStyle>
            <a:lvl1pPr>
              <a:lnSpc>
                <a:spcPct val="90000"/>
              </a:lnSpc>
              <a:defRPr lang="en-US" sz="5293" spc="-147" dirty="0">
                <a:solidFill>
                  <a:schemeClr val="tx1"/>
                </a:solidFill>
                <a:latin typeface="+mj-lt"/>
              </a:defRPr>
            </a:lvl1pPr>
          </a:lstStyle>
          <a:p>
            <a:pPr marL="0" lvl="0">
              <a:lnSpc>
                <a:spcPts val="5489"/>
              </a:lnSpc>
            </a:pPr>
            <a:r>
              <a:rPr lang="en-US"/>
              <a:t>Section title</a:t>
            </a:r>
          </a:p>
        </p:txBody>
      </p:sp>
      <p:sp>
        <p:nvSpPr>
          <p:cNvPr id="7" name="TextBox 6">
            <a:extLst>
              <a:ext uri="{FF2B5EF4-FFF2-40B4-BE49-F238E27FC236}">
                <a16:creationId xmlns:a16="http://schemas.microsoft.com/office/drawing/2014/main" id="{B078EF51-FF7D-4AF0-A0D8-5E7897E42042}"/>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10746757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white">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26425" y="1184320"/>
            <a:ext cx="7477989" cy="3535032"/>
          </a:xfrm>
          <a:noFill/>
        </p:spPr>
        <p:txBody>
          <a:bodyPr vert="horz" wrap="square" lIns="0" tIns="0" rIns="0" bIns="0" rtlCol="0" anchor="t" anchorCtr="0">
            <a:noAutofit/>
          </a:bodyPr>
          <a:lstStyle>
            <a:lvl1pPr>
              <a:lnSpc>
                <a:spcPct val="90000"/>
              </a:lnSpc>
              <a:defRPr lang="en-US" sz="5293" b="0" kern="1200" cap="none" spc="-147" baseline="0" dirty="0">
                <a:ln w="3175">
                  <a:noFill/>
                </a:ln>
                <a:solidFill>
                  <a:schemeClr val="tx1"/>
                </a:solidFill>
                <a:effectLst/>
                <a:latin typeface="+mj-lt"/>
                <a:ea typeface="+mn-ea"/>
                <a:cs typeface="Segoe UI" pitchFamily="34" charset="0"/>
              </a:defRPr>
            </a:lvl1pPr>
          </a:lstStyle>
          <a:p>
            <a:pPr marL="0" lvl="0" algn="l" defTabSz="914192" rtl="0" eaLnBrk="1" latinLnBrk="0" hangingPunct="1">
              <a:lnSpc>
                <a:spcPts val="5489"/>
              </a:lnSpc>
              <a:spcBef>
                <a:spcPct val="0"/>
              </a:spcBef>
              <a:buNone/>
            </a:pPr>
            <a:r>
              <a:rPr lang="en-US"/>
              <a:t>Section title</a:t>
            </a:r>
          </a:p>
        </p:txBody>
      </p:sp>
      <p:sp>
        <p:nvSpPr>
          <p:cNvPr id="7" name="TextBox 6">
            <a:extLst>
              <a:ext uri="{FF2B5EF4-FFF2-40B4-BE49-F238E27FC236}">
                <a16:creationId xmlns:a16="http://schemas.microsoft.com/office/drawing/2014/main" id="{C1AF0965-A0E8-49A1-B8BF-778086ADF37B}"/>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39627954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blue">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26425" y="1184320"/>
            <a:ext cx="7477989" cy="3535032"/>
          </a:xfrm>
          <a:noFill/>
        </p:spPr>
        <p:txBody>
          <a:bodyPr vert="horz" wrap="square" lIns="0" tIns="0" rIns="0" bIns="0" rtlCol="0" anchor="t" anchorCtr="0">
            <a:noAutofit/>
          </a:bodyPr>
          <a:lstStyle>
            <a:lvl1pPr>
              <a:lnSpc>
                <a:spcPct val="90000"/>
              </a:lnSpc>
              <a:defRPr lang="en-US" sz="5293" b="0" kern="1200" cap="none" spc="-147" baseline="0" dirty="0">
                <a:ln w="3175">
                  <a:noFill/>
                </a:ln>
                <a:solidFill>
                  <a:schemeClr val="tx1"/>
                </a:solidFill>
                <a:effectLst/>
                <a:latin typeface="+mj-lt"/>
                <a:ea typeface="+mn-ea"/>
                <a:cs typeface="Segoe UI" pitchFamily="34" charset="0"/>
              </a:defRPr>
            </a:lvl1pPr>
          </a:lstStyle>
          <a:p>
            <a:pPr marL="0" lvl="0" algn="l" defTabSz="914192" rtl="0" eaLnBrk="1" latinLnBrk="0" hangingPunct="1">
              <a:lnSpc>
                <a:spcPts val="5489"/>
              </a:lnSpc>
              <a:spcBef>
                <a:spcPct val="0"/>
              </a:spcBef>
              <a:buNone/>
            </a:pPr>
            <a:r>
              <a:rPr lang="en-US"/>
              <a:t>Section title</a:t>
            </a:r>
          </a:p>
        </p:txBody>
      </p:sp>
      <p:sp>
        <p:nvSpPr>
          <p:cNvPr id="8" name="TextBox 7">
            <a:extLst>
              <a:ext uri="{FF2B5EF4-FFF2-40B4-BE49-F238E27FC236}">
                <a16:creationId xmlns:a16="http://schemas.microsoft.com/office/drawing/2014/main" id="{E7E555FE-1A25-470F-9400-806E2FDA6E45}"/>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tx1"/>
                </a:solidFill>
              </a:rPr>
              <a:t>© Microsoft Corporation</a:t>
            </a:r>
            <a:endParaRPr lang="en-US" sz="784">
              <a:solidFill>
                <a:schemeClr val="tx1"/>
              </a:solidFill>
            </a:endParaRPr>
          </a:p>
        </p:txBody>
      </p:sp>
    </p:spTree>
    <p:extLst>
      <p:ext uri="{BB962C8B-B14F-4D97-AF65-F5344CB8AC3E}">
        <p14:creationId xmlns:p14="http://schemas.microsoft.com/office/powerpoint/2010/main" val="3232430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6328436-7F49-4152-89C8-03F31949ECE7}"/>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2366745"/>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losing blue">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28494" y="6423567"/>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748" eaLnBrk="0" hangingPunct="0"/>
            <a:r>
              <a:rPr lang="en-US" sz="686">
                <a:solidFill>
                  <a:schemeClr val="bg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DBCC3F24-BF53-4EF0-8FC2-26C4B364170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28682" y="2812559"/>
            <a:ext cx="2102988" cy="448276"/>
          </a:xfrm>
          <a:prstGeom prst="rect">
            <a:avLst/>
          </a:prstGeom>
        </p:spPr>
      </p:pic>
    </p:spTree>
    <p:extLst>
      <p:ext uri="{BB962C8B-B14F-4D97-AF65-F5344CB8AC3E}">
        <p14:creationId xmlns:p14="http://schemas.microsoft.com/office/powerpoint/2010/main" val="35368334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 dark gray">
    <p:spTree>
      <p:nvGrpSpPr>
        <p:cNvPr id="1" name=""/>
        <p:cNvGrpSpPr/>
        <p:nvPr/>
      </p:nvGrpSpPr>
      <p:grpSpPr>
        <a:xfrm>
          <a:off x="0" y="0"/>
          <a:ext cx="0" cy="0"/>
          <a:chOff x="0" y="0"/>
          <a:chExt cx="0" cy="0"/>
        </a:xfrm>
      </p:grpSpPr>
      <p:sp>
        <p:nvSpPr>
          <p:cNvPr id="5" name="Text Box 3">
            <a:extLst>
              <a:ext uri="{FF2B5EF4-FFF2-40B4-BE49-F238E27FC236}">
                <a16:creationId xmlns:a16="http://schemas.microsoft.com/office/drawing/2014/main" id="{7781E3A6-A3C6-4D60-9F86-583B84F19688}"/>
              </a:ext>
            </a:extLst>
          </p:cNvPr>
          <p:cNvSpPr txBox="1">
            <a:spLocks noChangeArrowheads="1"/>
          </p:cNvSpPr>
          <p:nvPr userDrawn="1"/>
        </p:nvSpPr>
        <p:spPr bwMode="blackWhite">
          <a:xfrm>
            <a:off x="428494" y="6423567"/>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748" eaLnBrk="0" hangingPunct="0"/>
            <a:r>
              <a:rPr lang="en-US" sz="686">
                <a:solidFill>
                  <a:schemeClr val="bg1"/>
                </a:solidFill>
                <a:cs typeface="Segoe UI" pitchFamily="34" charset="0"/>
              </a:rPr>
              <a:t>© Copyright Microsoft Corporation. All rights reserved. </a:t>
            </a:r>
          </a:p>
        </p:txBody>
      </p:sp>
      <p:pic>
        <p:nvPicPr>
          <p:cNvPr id="6" name="Picture 5">
            <a:extLst>
              <a:ext uri="{FF2B5EF4-FFF2-40B4-BE49-F238E27FC236}">
                <a16:creationId xmlns:a16="http://schemas.microsoft.com/office/drawing/2014/main" id="{87633BA8-48F5-4CA8-868B-5DE15538269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28682" y="2812559"/>
            <a:ext cx="2102988" cy="448276"/>
          </a:xfrm>
          <a:prstGeom prst="rect">
            <a:avLst/>
          </a:prstGeom>
        </p:spPr>
      </p:pic>
    </p:spTree>
    <p:extLst>
      <p:ext uri="{BB962C8B-B14F-4D97-AF65-F5344CB8AC3E}">
        <p14:creationId xmlns:p14="http://schemas.microsoft.com/office/powerpoint/2010/main" val="2621123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17_EXAMPLE ONLY: Title with photo">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3183" y="0"/>
            <a:ext cx="12205183" cy="6858000"/>
          </a:xfrm>
          <a:prstGeom prst="rect">
            <a:avLst/>
          </a:prstGeom>
        </p:spPr>
      </p:pic>
      <p:sp>
        <p:nvSpPr>
          <p:cNvPr id="10" name="Rectangle 9"/>
          <p:cNvSpPr/>
          <p:nvPr userDrawn="1"/>
        </p:nvSpPr>
        <p:spPr bwMode="gray">
          <a:xfrm>
            <a:off x="-15725" y="0"/>
            <a:ext cx="5378548" cy="6858000"/>
          </a:xfrm>
          <a:prstGeom prst="rect">
            <a:avLst/>
          </a:prstGeom>
          <a:solidFill>
            <a:srgbClr val="000000">
              <a:alpha val="5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6" rIns="179208" bIns="143366" numCol="1" spcCol="0" rtlCol="0" fromWordArt="0" anchor="t" anchorCtr="0" forceAA="0" compatLnSpc="1">
            <a:prstTxWarp prst="textNoShape">
              <a:avLst/>
            </a:prstTxWarp>
            <a:noAutofit/>
          </a:bodyPr>
          <a:lstStyle/>
          <a:p>
            <a:pPr algn="ctr" defTabSz="913658"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1942" y="200781"/>
            <a:ext cx="1947100" cy="716042"/>
          </a:xfrm>
          <a:prstGeom prst="rect">
            <a:avLst/>
          </a:prstGeom>
        </p:spPr>
      </p:pic>
      <p:sp>
        <p:nvSpPr>
          <p:cNvPr id="9" name="Title 1"/>
          <p:cNvSpPr>
            <a:spLocks noGrp="1"/>
          </p:cNvSpPr>
          <p:nvPr>
            <p:ph type="title" hasCustomPrompt="1"/>
          </p:nvPr>
        </p:nvSpPr>
        <p:spPr bwMode="ltGray">
          <a:xfrm>
            <a:off x="150852" y="2057400"/>
            <a:ext cx="5211969" cy="2743426"/>
          </a:xfrm>
          <a:noFill/>
        </p:spPr>
        <p:txBody>
          <a:bodyPr vert="horz" lIns="137160" tIns="182880" rIns="146304" bIns="91440" rtlCol="0" anchor="t" anchorCtr="0">
            <a:normAutofit/>
          </a:bodyPr>
          <a:lstStyle>
            <a:lvl1pPr>
              <a:defRPr lang="en-US" sz="4400" spc="-98" dirty="0">
                <a:gradFill>
                  <a:gsLst>
                    <a:gs pos="5833">
                      <a:srgbClr val="FFFFFF"/>
                    </a:gs>
                    <a:gs pos="18000">
                      <a:srgbClr val="FFFFFF"/>
                    </a:gs>
                  </a:gsLst>
                  <a:lin ang="5400000" scaled="0"/>
                </a:gradFill>
              </a:defRPr>
            </a:lvl1pPr>
          </a:lstStyle>
          <a:p>
            <a:pPr lvl="0"/>
            <a:r>
              <a:rPr lang="en-US"/>
              <a:t>Presentation title</a:t>
            </a:r>
          </a:p>
        </p:txBody>
      </p:sp>
      <p:sp>
        <p:nvSpPr>
          <p:cNvPr id="4" name="Text Placeholder 3"/>
          <p:cNvSpPr>
            <a:spLocks noGrp="1"/>
          </p:cNvSpPr>
          <p:nvPr>
            <p:ph type="body" sz="quarter" idx="10" hasCustomPrompt="1"/>
          </p:nvPr>
        </p:nvSpPr>
        <p:spPr>
          <a:xfrm>
            <a:off x="150852" y="4800602"/>
            <a:ext cx="5211969" cy="914400"/>
          </a:xfrm>
          <a:noFill/>
        </p:spPr>
        <p:txBody>
          <a:bodyPr lIns="137160" tIns="91440">
            <a:noAutofit/>
          </a:bodyPr>
          <a:lstStyle>
            <a:lvl1pPr marL="0" indent="0">
              <a:spcBef>
                <a:spcPts val="0"/>
              </a:spcBef>
              <a:buNone/>
              <a:defRPr sz="2000">
                <a:solidFill>
                  <a:schemeClr val="bg1"/>
                </a:solidFill>
              </a:defRPr>
            </a:lvl1pPr>
            <a:lvl2pPr marL="281566" indent="0">
              <a:buNone/>
              <a:defRPr sz="2000">
                <a:solidFill>
                  <a:schemeClr val="bg1"/>
                </a:solidFill>
              </a:defRPr>
            </a:lvl2pPr>
            <a:lvl3pPr marL="588250" indent="0">
              <a:buNone/>
              <a:defRPr sz="2000">
                <a:solidFill>
                  <a:schemeClr val="bg1"/>
                </a:solidFill>
              </a:defRPr>
            </a:lvl3pPr>
            <a:lvl4pPr marL="869816" indent="0">
              <a:buNone/>
              <a:defRPr sz="2000">
                <a:solidFill>
                  <a:schemeClr val="bg1"/>
                </a:solidFill>
              </a:defRPr>
            </a:lvl4pPr>
            <a:lvl5pPr marL="1105115" indent="0">
              <a:buNone/>
              <a:defRPr sz="2000">
                <a:solidFill>
                  <a:schemeClr val="bg1"/>
                </a:solidFill>
              </a:defRPr>
            </a:lvl5pPr>
          </a:lstStyle>
          <a:p>
            <a:pPr lvl="0"/>
            <a:r>
              <a:rPr lang="en-US"/>
              <a:t>Speaker Name</a:t>
            </a:r>
          </a:p>
        </p:txBody>
      </p:sp>
    </p:spTree>
    <p:extLst>
      <p:ext uri="{BB962C8B-B14F-4D97-AF65-F5344CB8AC3E}">
        <p14:creationId xmlns:p14="http://schemas.microsoft.com/office/powerpoint/2010/main" val="419989318"/>
      </p:ext>
    </p:extLst>
  </p:cSld>
  <p:clrMapOvr>
    <a:masterClrMapping/>
  </p:clrMapOvr>
  <p:transition>
    <p:fade/>
  </p:transition>
  <p:extLst>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178032"/>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510295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1774968"/>
            <a:ext cx="5151119" cy="3810001"/>
          </a:xfrm>
          <a:noFill/>
        </p:spPr>
        <p:txBody>
          <a:bodyPr>
            <a:normAutofit/>
          </a:bodyPr>
          <a:lstStyle>
            <a:lvl1pPr>
              <a:defRPr sz="2000">
                <a:solidFill>
                  <a:schemeClr val="tx1"/>
                </a:solidFill>
              </a:defRPr>
            </a:lvl1pPr>
            <a:lvl2pPr>
              <a:defRPr sz="1800">
                <a:solidFill>
                  <a:srgbClr val="00FFFF"/>
                </a:solidFill>
              </a:defRPr>
            </a:lvl2pPr>
            <a:lvl3pPr>
              <a:defRPr sz="1600">
                <a:solidFill>
                  <a:schemeClr val="tx1"/>
                </a:solidFill>
                <a:latin typeface="Segoe UI Light" panose="020B0502040204020203" pitchFamily="34" charset="0"/>
                <a:cs typeface="Segoe UI Light" panose="020B0502040204020203" pitchFamily="34" charset="0"/>
              </a:defRPr>
            </a:lvl3pPr>
          </a:lstStyle>
          <a:p>
            <a:pPr lvl="0"/>
            <a:r>
              <a:rPr lang="en-US"/>
              <a:t>Click to edit Master text styles</a:t>
            </a:r>
          </a:p>
          <a:p>
            <a:pPr lvl="1"/>
            <a:r>
              <a:rPr lang="en-US"/>
              <a:t>Second level</a:t>
            </a:r>
          </a:p>
          <a:p>
            <a:pPr lvl="2"/>
            <a:r>
              <a:rPr lang="en-US"/>
              <a:t>Third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1774968"/>
            <a:ext cx="5151121" cy="3810001"/>
          </a:xfrm>
          <a:noFill/>
        </p:spPr>
        <p:txBody>
          <a:bodyPr>
            <a:normAutofit/>
          </a:bodyPr>
          <a:lstStyle>
            <a:lvl1pPr>
              <a:defRPr sz="2000">
                <a:solidFill>
                  <a:schemeClr val="tx1"/>
                </a:solidFill>
              </a:defRPr>
            </a:lvl1pPr>
            <a:lvl2pPr>
              <a:defRPr sz="1800">
                <a:solidFill>
                  <a:srgbClr val="00FFFF"/>
                </a:solidFill>
              </a:defRPr>
            </a:lvl2pPr>
            <a:lvl3pPr>
              <a:defRPr sz="1600">
                <a:solidFill>
                  <a:schemeClr val="tx1"/>
                </a:solidFill>
                <a:latin typeface="Segoe UI Light" panose="020B0502040204020203" pitchFamily="34" charset="0"/>
                <a:cs typeface="Segoe UI Light" panose="020B0502040204020203" pitchFamily="34" charset="0"/>
              </a:defRPr>
            </a:lvl3pPr>
            <a:lvl4pPr marL="1371600" indent="0">
              <a:buNone/>
              <a:defRPr/>
            </a:lvl4pPr>
          </a:lstStyle>
          <a:p>
            <a:pPr lvl="0"/>
            <a:r>
              <a:rPr lang="en-US"/>
              <a:t>Click to edit Master text styles</a:t>
            </a:r>
          </a:p>
          <a:p>
            <a:pPr lvl="1"/>
            <a:r>
              <a:rPr lang="en-US"/>
              <a:t>Second level</a:t>
            </a:r>
          </a:p>
          <a:p>
            <a:pPr lvl="2"/>
            <a:r>
              <a:rPr lang="en-US"/>
              <a:t>Third level</a:t>
            </a:r>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cxnSp>
        <p:nvCxnSpPr>
          <p:cNvPr id="10" name="Straight Connector 9">
            <a:extLst>
              <a:ext uri="{FF2B5EF4-FFF2-40B4-BE49-F238E27FC236}">
                <a16:creationId xmlns:a16="http://schemas.microsoft.com/office/drawing/2014/main" id="{75B99DA1-B69A-FB6F-A544-6B09E5C4DBC0}"/>
              </a:ext>
            </a:extLst>
          </p:cNvPr>
          <p:cNvCxnSpPr>
            <a:cxnSpLocks/>
          </p:cNvCxnSpPr>
          <p:nvPr userDrawn="1"/>
        </p:nvCxnSpPr>
        <p:spPr>
          <a:xfrm>
            <a:off x="92075" y="1007341"/>
            <a:ext cx="11817985" cy="0"/>
          </a:xfrm>
          <a:prstGeom prst="line">
            <a:avLst/>
          </a:prstGeom>
          <a:ln w="31750">
            <a:gradFill flip="none" rotWithShape="1">
              <a:gsLst>
                <a:gs pos="0">
                  <a:srgbClr val="09012A"/>
                </a:gs>
                <a:gs pos="99107">
                  <a:srgbClr val="0070C0">
                    <a:alpha val="32000"/>
                  </a:srgbClr>
                </a:gs>
                <a:gs pos="77000">
                  <a:srgbClr val="0BEEFE"/>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24DC5D4D-E9F0-24A5-C4FC-E029BE83C936}"/>
              </a:ext>
            </a:extLst>
          </p:cNvPr>
          <p:cNvSpPr txBox="1"/>
          <p:nvPr userDrawn="1"/>
        </p:nvSpPr>
        <p:spPr>
          <a:xfrm>
            <a:off x="10429875" y="617114"/>
            <a:ext cx="253428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100000">
                      <a:srgbClr val="0070C0">
                        <a:alpha val="68000"/>
                      </a:srgbClr>
                    </a:gs>
                    <a:gs pos="16000">
                      <a:srgbClr val="0BEEFE"/>
                    </a:gs>
                  </a:gsLst>
                  <a:lin ang="0" scaled="1"/>
                </a:gradFill>
                <a:effectLst/>
                <a:uLnTx/>
                <a:uFillTx/>
                <a:latin typeface="Segoe UI Semibold" panose="020B0702040204020203" pitchFamily="34" charset="0"/>
                <a:ea typeface="+mn-ea"/>
                <a:cs typeface="Segoe UI Semibold" panose="020B0702040204020203" pitchFamily="34" charset="0"/>
              </a:rPr>
              <a:t>Zero to Batch</a:t>
            </a:r>
            <a:endParaRPr kumimoji="0" lang="en-US" sz="1400" b="0" i="0" u="none" strike="noStrike" kern="1200" cap="none" spc="0" normalizeH="0" baseline="0" noProof="0">
              <a:ln>
                <a:noFill/>
              </a:ln>
              <a:gradFill>
                <a:gsLst>
                  <a:gs pos="100000">
                    <a:srgbClr val="0070C0">
                      <a:alpha val="68000"/>
                    </a:srgbClr>
                  </a:gs>
                  <a:gs pos="16000">
                    <a:srgbClr val="0BEEFE"/>
                  </a:gs>
                </a:gsLst>
                <a:lin ang="0" scaled="1"/>
              </a:gradFill>
              <a:effectLst/>
              <a:uLnTx/>
              <a:uFillTx/>
              <a:latin typeface="Segoe UI Semibold" panose="020B0702040204020203" pitchFamily="34" charset="0"/>
              <a:ea typeface="+mn-ea"/>
              <a:cs typeface="Segoe UI Semibold" panose="020B0702040204020203" pitchFamily="34" charset="0"/>
            </a:endParaRPr>
          </a:p>
        </p:txBody>
      </p:sp>
    </p:spTree>
    <p:extLst>
      <p:ext uri="{BB962C8B-B14F-4D97-AF65-F5344CB8AC3E}">
        <p14:creationId xmlns:p14="http://schemas.microsoft.com/office/powerpoint/2010/main" val="277964731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4C516C95-A293-5A47-B131-69A379B3CA29}"/>
              </a:ext>
            </a:extLst>
          </p:cNvPr>
          <p:cNvSpPr txBox="1"/>
          <p:nvPr userDrawn="1"/>
        </p:nvSpPr>
        <p:spPr>
          <a:xfrm>
            <a:off x="436379" y="6431005"/>
            <a:ext cx="960199" cy="94962"/>
          </a:xfrm>
          <a:prstGeom prst="rect">
            <a:avLst/>
          </a:prstGeom>
          <a:noFill/>
        </p:spPr>
        <p:txBody>
          <a:bodyPr wrap="none" lIns="0" tIns="0" rIns="0" bIns="0"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686" b="0" i="0" u="none" strike="noStrike" kern="1200" cap="none" spc="0" normalizeH="0" baseline="0" noProof="0">
                <a:ln>
                  <a:noFill/>
                </a:ln>
                <a:solidFill>
                  <a:srgbClr val="FFFFFF">
                    <a:lumMod val="65000"/>
                  </a:srgbClr>
                </a:solidFill>
                <a:effectLst/>
                <a:uLnTx/>
                <a:uFillTx/>
                <a:latin typeface="Segoe UI"/>
                <a:ea typeface="+mn-ea"/>
                <a:cs typeface="+mn-cs"/>
              </a:rPr>
              <a:t>© Microsoft Corporation</a:t>
            </a:r>
            <a:endParaRPr kumimoji="0" lang="en-US" sz="784" b="0" i="0" u="none" strike="noStrike" kern="1200" cap="none" spc="0" normalizeH="0" baseline="0" noProof="0">
              <a:ln>
                <a:noFill/>
              </a:ln>
              <a:solidFill>
                <a:srgbClr val="FFFFFF">
                  <a:lumMod val="65000"/>
                </a:srgbClr>
              </a:solidFill>
              <a:effectLst/>
              <a:uLnTx/>
              <a:uFillTx/>
              <a:latin typeface="Segoe UI"/>
              <a:ea typeface="+mn-ea"/>
              <a:cs typeface="+mn-cs"/>
            </a:endParaRPr>
          </a:p>
        </p:txBody>
      </p:sp>
    </p:spTree>
    <p:extLst>
      <p:ext uri="{BB962C8B-B14F-4D97-AF65-F5344CB8AC3E}">
        <p14:creationId xmlns:p14="http://schemas.microsoft.com/office/powerpoint/2010/main" val="40703447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3">
            <a:extLst>
              <a:ext uri="{FF2B5EF4-FFF2-40B4-BE49-F238E27FC236}">
                <a16:creationId xmlns:a16="http://schemas.microsoft.com/office/drawing/2014/main" id="{E68F5420-9D31-7B47-A97E-FAA309E5F411}"/>
              </a:ext>
            </a:extLst>
          </p:cNvPr>
          <p:cNvSpPr txBox="1"/>
          <p:nvPr userDrawn="1"/>
        </p:nvSpPr>
        <p:spPr>
          <a:xfrm>
            <a:off x="436379" y="6431005"/>
            <a:ext cx="960199" cy="94962"/>
          </a:xfrm>
          <a:prstGeom prst="rect">
            <a:avLst/>
          </a:prstGeom>
          <a:noFill/>
        </p:spPr>
        <p:txBody>
          <a:bodyPr wrap="none" lIns="0" tIns="0" rIns="0" bIns="0"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686" b="0" i="0" u="none" strike="noStrike" kern="1200" cap="none" spc="0" normalizeH="0" baseline="0" noProof="0">
                <a:ln>
                  <a:noFill/>
                </a:ln>
                <a:solidFill>
                  <a:srgbClr val="FFFFFF">
                    <a:lumMod val="65000"/>
                  </a:srgbClr>
                </a:solidFill>
                <a:effectLst/>
                <a:uLnTx/>
                <a:uFillTx/>
                <a:latin typeface="Segoe UI"/>
                <a:ea typeface="+mn-ea"/>
                <a:cs typeface="+mn-cs"/>
              </a:rPr>
              <a:t>© Microsoft Corporation</a:t>
            </a:r>
            <a:endParaRPr kumimoji="0" lang="en-US" sz="784" b="0" i="0" u="none" strike="noStrike" kern="1200" cap="none" spc="0" normalizeH="0" baseline="0" noProof="0">
              <a:ln>
                <a:noFill/>
              </a:ln>
              <a:solidFill>
                <a:srgbClr val="FFFFFF">
                  <a:lumMod val="65000"/>
                </a:srgbClr>
              </a:solidFill>
              <a:effectLst/>
              <a:uLnTx/>
              <a:uFillTx/>
              <a:latin typeface="Segoe UI"/>
              <a:ea typeface="+mn-ea"/>
              <a:cs typeface="+mn-cs"/>
            </a:endParaRPr>
          </a:p>
        </p:txBody>
      </p:sp>
    </p:spTree>
    <p:extLst>
      <p:ext uri="{BB962C8B-B14F-4D97-AF65-F5344CB8AC3E}">
        <p14:creationId xmlns:p14="http://schemas.microsoft.com/office/powerpoint/2010/main" val="3550181175"/>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a:prstGeom prst="rect">
            <a:avLst/>
          </a:prstGeom>
        </p:spPr>
        <p:txBody>
          <a:bodyPr wrap="square" lIns="0" tIns="0" rIns="0" bIns="0">
            <a:spAutoFit/>
          </a:bodyPr>
          <a:lstStyle>
            <a:lvl1pPr>
              <a:lnSpc>
                <a:spcPts val="3137"/>
              </a:lnSpc>
              <a:defRPr sz="2745">
                <a:solidFill>
                  <a:srgbClr val="000000"/>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55995" y="2363622"/>
            <a:ext cx="3618381" cy="216206"/>
          </a:xfrm>
          <a:prstGeom prst="rect">
            <a:avLst/>
          </a:prstGeom>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03151" y="2363622"/>
            <a:ext cx="3618381" cy="216206"/>
          </a:xfrm>
          <a:prstGeom prst="rect">
            <a:avLst/>
          </a:prstGeom>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endParaRPr lang="en-US"/>
          </a:p>
        </p:txBody>
      </p:sp>
      <p:sp>
        <p:nvSpPr>
          <p:cNvPr id="13" name="Text Box 3">
            <a:extLst>
              <a:ext uri="{FF2B5EF4-FFF2-40B4-BE49-F238E27FC236}">
                <a16:creationId xmlns:a16="http://schemas.microsoft.com/office/drawing/2014/main" id="{CCDF1654-4D2D-794C-BBB7-E1447C036FDB}"/>
              </a:ext>
            </a:extLst>
          </p:cNvPr>
          <p:cNvSpPr txBox="1">
            <a:spLocks noChangeArrowheads="1"/>
          </p:cNvSpPr>
          <p:nvPr userDrawn="1"/>
        </p:nvSpPr>
        <p:spPr bwMode="blackWhite">
          <a:xfrm>
            <a:off x="454169" y="6455175"/>
            <a:ext cx="11306469"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a:ln>
                  <a:noFill/>
                </a:ln>
                <a:solidFill>
                  <a:srgbClr val="D2D2D2">
                    <a:lumMod val="75000"/>
                  </a:srgbClr>
                </a:solidFill>
                <a:effectLst/>
                <a:uLnTx/>
                <a:uFillTx/>
                <a:latin typeface="Segoe UI"/>
                <a:ea typeface="+mn-ea"/>
                <a:cs typeface="Segoe UI" pitchFamily="34" charset="0"/>
              </a:rPr>
              <a:t>©Microsoft Corporation									</a:t>
            </a:r>
          </a:p>
        </p:txBody>
      </p:sp>
      <p:sp>
        <p:nvSpPr>
          <p:cNvPr id="18" name="Text Placeholder 4">
            <a:extLst>
              <a:ext uri="{FF2B5EF4-FFF2-40B4-BE49-F238E27FC236}">
                <a16:creationId xmlns:a16="http://schemas.microsoft.com/office/drawing/2014/main" id="{82A6E05B-C65A-8C44-AC8B-AA08746E6668}"/>
              </a:ext>
            </a:extLst>
          </p:cNvPr>
          <p:cNvSpPr>
            <a:spLocks noGrp="1"/>
          </p:cNvSpPr>
          <p:nvPr>
            <p:ph type="body" sz="quarter" idx="17" hasCustomPrompt="1"/>
          </p:nvPr>
        </p:nvSpPr>
        <p:spPr>
          <a:xfrm>
            <a:off x="455995" y="2593749"/>
            <a:ext cx="3618381" cy="2063835"/>
          </a:xfrm>
          <a:prstGeom prst="rect">
            <a:avLst/>
          </a:prstGeom>
        </p:spPr>
        <p:txBody>
          <a:bodyPr lIns="0" tIns="0" rIns="0" bIns="0"/>
          <a:lstStyle>
            <a:lvl1pPr marL="0" indent="0">
              <a:lnSpc>
                <a:spcPts val="1765"/>
              </a:lnSpc>
              <a:spcBef>
                <a:spcPts val="0"/>
              </a:spcBef>
              <a:buFont typeface="Arial" panose="020B0604020202020204" pitchFamily="34" charset="0"/>
              <a:buNone/>
              <a:defRPr sz="1372"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19" name="Text Placeholder 4">
            <a:extLst>
              <a:ext uri="{FF2B5EF4-FFF2-40B4-BE49-F238E27FC236}">
                <a16:creationId xmlns:a16="http://schemas.microsoft.com/office/drawing/2014/main" id="{D52482AC-A354-B546-9AAD-B3E028512046}"/>
              </a:ext>
            </a:extLst>
          </p:cNvPr>
          <p:cNvSpPr>
            <a:spLocks noGrp="1"/>
          </p:cNvSpPr>
          <p:nvPr>
            <p:ph type="body" sz="quarter" idx="18" hasCustomPrompt="1"/>
          </p:nvPr>
        </p:nvSpPr>
        <p:spPr>
          <a:xfrm>
            <a:off x="4286809" y="2593749"/>
            <a:ext cx="3618381" cy="2063835"/>
          </a:xfrm>
          <a:prstGeom prst="rect">
            <a:avLst/>
          </a:prstGeom>
        </p:spPr>
        <p:txBody>
          <a:bodyPr lIns="0" tIns="0" rIns="0" bIns="0"/>
          <a:lstStyle>
            <a:lvl1pPr marL="0" indent="0">
              <a:lnSpc>
                <a:spcPts val="1765"/>
              </a:lnSpc>
              <a:spcBef>
                <a:spcPts val="0"/>
              </a:spcBef>
              <a:buFont typeface="Arial" panose="020B0604020202020204" pitchFamily="34" charset="0"/>
              <a:buNone/>
              <a:defRPr sz="1372"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Tree>
    <p:extLst>
      <p:ext uri="{BB962C8B-B14F-4D97-AF65-F5344CB8AC3E}">
        <p14:creationId xmlns:p14="http://schemas.microsoft.com/office/powerpoint/2010/main" val="1040345441"/>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TextBox 4">
            <a:extLst>
              <a:ext uri="{FF2B5EF4-FFF2-40B4-BE49-F238E27FC236}">
                <a16:creationId xmlns:a16="http://schemas.microsoft.com/office/drawing/2014/main" id="{B5D6ED19-2775-0043-8367-8D6509AA9726}"/>
              </a:ext>
            </a:extLst>
          </p:cNvPr>
          <p:cNvSpPr txBox="1"/>
          <p:nvPr userDrawn="1"/>
        </p:nvSpPr>
        <p:spPr>
          <a:xfrm>
            <a:off x="436379" y="6431005"/>
            <a:ext cx="960199" cy="94962"/>
          </a:xfrm>
          <a:prstGeom prst="rect">
            <a:avLst/>
          </a:prstGeom>
          <a:noFill/>
        </p:spPr>
        <p:txBody>
          <a:bodyPr wrap="none" lIns="0" tIns="0" rIns="0" bIns="0"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686" b="0" i="0" u="none" strike="noStrike" kern="1200" cap="none" spc="0" normalizeH="0" baseline="0" noProof="0">
                <a:ln>
                  <a:noFill/>
                </a:ln>
                <a:solidFill>
                  <a:srgbClr val="FFFFFF">
                    <a:lumMod val="65000"/>
                  </a:srgbClr>
                </a:solidFill>
                <a:effectLst/>
                <a:uLnTx/>
                <a:uFillTx/>
                <a:latin typeface="Segoe UI"/>
                <a:ea typeface="+mn-ea"/>
                <a:cs typeface="+mn-cs"/>
              </a:rPr>
              <a:t>© Microsoft Corporation</a:t>
            </a:r>
            <a:endParaRPr kumimoji="0" lang="en-US" sz="784" b="0" i="0" u="none" strike="noStrike" kern="1200" cap="none" spc="0" normalizeH="0" baseline="0" noProof="0">
              <a:ln>
                <a:noFill/>
              </a:ln>
              <a:solidFill>
                <a:srgbClr val="FFFFFF">
                  <a:lumMod val="65000"/>
                </a:srgbClr>
              </a:solidFill>
              <a:effectLst/>
              <a:uLnTx/>
              <a:uFillTx/>
              <a:latin typeface="Segoe UI"/>
              <a:ea typeface="+mn-ea"/>
              <a:cs typeface="+mn-cs"/>
            </a:endParaRPr>
          </a:p>
        </p:txBody>
      </p:sp>
    </p:spTree>
    <p:extLst>
      <p:ext uri="{BB962C8B-B14F-4D97-AF65-F5344CB8AC3E}">
        <p14:creationId xmlns:p14="http://schemas.microsoft.com/office/powerpoint/2010/main" val="2607301411"/>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solidFill>
                  <a:srgbClr val="A7A9AB"/>
                </a:solidFill>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A7A9AB"/>
              </a:solidFill>
              <a:effectLst/>
              <a:uLnTx/>
              <a:uFillTx/>
              <a:latin typeface="Arial" panose="020B0604020202020204" pitchFamily="34" charset="0"/>
              <a:ea typeface="+mn-ea"/>
              <a:cs typeface="Arial" panose="020B0604020202020204" pitchFamily="34" charset="0"/>
            </a:endParaRPr>
          </a:p>
        </p:txBody>
      </p:sp>
      <p:sp>
        <p:nvSpPr>
          <p:cNvPr id="11" name="Content Placeholder 8"/>
          <p:cNvSpPr>
            <a:spLocks noGrp="1"/>
          </p:cNvSpPr>
          <p:nvPr>
            <p:ph sz="quarter" idx="13"/>
          </p:nvPr>
        </p:nvSpPr>
        <p:spPr>
          <a:xfrm>
            <a:off x="525352" y="1295400"/>
            <a:ext cx="11057048" cy="487680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5"/>
          <p:cNvSpPr>
            <a:spLocks noGrp="1"/>
          </p:cNvSpPr>
          <p:nvPr>
            <p:ph type="sldNum" sz="quarter" idx="4"/>
          </p:nvPr>
        </p:nvSpPr>
        <p:spPr>
          <a:xfrm>
            <a:off x="11785600" y="6477000"/>
            <a:ext cx="304800" cy="304800"/>
          </a:xfrm>
          <a:prstGeom prst="ellipse">
            <a:avLst/>
          </a:prstGeom>
          <a:ln w="3175">
            <a:solidFill>
              <a:srgbClr val="A7A9AB"/>
            </a:solidFill>
          </a:ln>
        </p:spPr>
        <p:style>
          <a:lnRef idx="2">
            <a:schemeClr val="accent1"/>
          </a:lnRef>
          <a:fillRef idx="1">
            <a:schemeClr val="lt1"/>
          </a:fillRef>
          <a:effectRef idx="0">
            <a:schemeClr val="accent1"/>
          </a:effectRef>
          <a:fontRef idx="none"/>
        </p:style>
        <p:txBody>
          <a:bodyPr vert="horz" lIns="0" tIns="0" rIns="0" bIns="0" rtlCol="0" anchor="ctr"/>
          <a:lstStyle>
            <a:lvl1pPr algn="ctr">
              <a:defRPr sz="1067" b="0">
                <a:solidFill>
                  <a:schemeClr val="accent6"/>
                </a:solidFill>
                <a:latin typeface="Century Gothic"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7BCF1C08-1012-4F39-A433-500C6DCF2BD3}" type="slidenum">
              <a:rPr kumimoji="0" lang="en-US" sz="1067" b="0" i="0" u="none" strike="noStrike" kern="1200" cap="none" spc="0" normalizeH="0" baseline="0" noProof="0" smtClean="0">
                <a:ln>
                  <a:noFill/>
                </a:ln>
                <a:solidFill>
                  <a:srgbClr val="00BCF2"/>
                </a:solidFill>
                <a:effectLst/>
                <a:uLnTx/>
                <a:uFillTx/>
                <a:latin typeface="Century Gothic" pitchFamily="34"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067" b="0" i="0" u="none" strike="noStrike" kern="1200" cap="none" spc="0" normalizeH="0" baseline="0" noProof="0">
              <a:ln>
                <a:noFill/>
              </a:ln>
              <a:solidFill>
                <a:srgbClr val="00BCF2"/>
              </a:solidFill>
              <a:effectLst/>
              <a:uLnTx/>
              <a:uFillTx/>
              <a:latin typeface="Century Gothic" pitchFamily="34" charset="0"/>
              <a:ea typeface="+mn-ea"/>
              <a:cs typeface="+mn-cs"/>
            </a:endParaRPr>
          </a:p>
        </p:txBody>
      </p:sp>
      <p:sp>
        <p:nvSpPr>
          <p:cNvPr id="7" name="TextBox 6">
            <a:extLst>
              <a:ext uri="{FF2B5EF4-FFF2-40B4-BE49-F238E27FC236}">
                <a16:creationId xmlns:a16="http://schemas.microsoft.com/office/drawing/2014/main" id="{13BB5F4B-97FE-2945-BC9D-417949A16ADC}"/>
              </a:ext>
            </a:extLst>
          </p:cNvPr>
          <p:cNvSpPr txBox="1"/>
          <p:nvPr userDrawn="1"/>
        </p:nvSpPr>
        <p:spPr>
          <a:xfrm>
            <a:off x="436379" y="6431005"/>
            <a:ext cx="960199" cy="94962"/>
          </a:xfrm>
          <a:prstGeom prst="rect">
            <a:avLst/>
          </a:prstGeom>
          <a:noFill/>
        </p:spPr>
        <p:txBody>
          <a:bodyPr wrap="none" lIns="0" tIns="0" rIns="0" bIns="0"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686" b="0" i="0" u="none" strike="noStrike" kern="1200" cap="none" spc="0" normalizeH="0" baseline="0" noProof="0">
                <a:ln>
                  <a:noFill/>
                </a:ln>
                <a:solidFill>
                  <a:srgbClr val="FFFFFF">
                    <a:lumMod val="65000"/>
                  </a:srgbClr>
                </a:solidFill>
                <a:effectLst/>
                <a:uLnTx/>
                <a:uFillTx/>
                <a:latin typeface="Segoe UI"/>
                <a:ea typeface="+mn-ea"/>
                <a:cs typeface="+mn-cs"/>
              </a:rPr>
              <a:t>© Microsoft Corporation</a:t>
            </a:r>
            <a:endParaRPr kumimoji="0" lang="en-US" sz="784" b="0" i="0" u="none" strike="noStrike" kern="1200" cap="none" spc="0" normalizeH="0" baseline="0" noProof="0">
              <a:ln>
                <a:noFill/>
              </a:ln>
              <a:solidFill>
                <a:srgbClr val="FFFFFF">
                  <a:lumMod val="65000"/>
                </a:srgbClr>
              </a:solidFill>
              <a:effectLst/>
              <a:uLnTx/>
              <a:uFillTx/>
              <a:latin typeface="Segoe UI"/>
              <a:ea typeface="+mn-ea"/>
              <a:cs typeface="+mn-cs"/>
            </a:endParaRPr>
          </a:p>
        </p:txBody>
      </p:sp>
    </p:spTree>
    <p:extLst>
      <p:ext uri="{BB962C8B-B14F-4D97-AF65-F5344CB8AC3E}">
        <p14:creationId xmlns:p14="http://schemas.microsoft.com/office/powerpoint/2010/main" val="162133702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300B4EC1-4B2B-7DB3-A517-9C4F7980C8B6}"/>
              </a:ext>
            </a:extLst>
          </p:cNvPr>
          <p:cNvCxnSpPr>
            <a:cxnSpLocks/>
          </p:cNvCxnSpPr>
          <p:nvPr userDrawn="1"/>
        </p:nvCxnSpPr>
        <p:spPr>
          <a:xfrm>
            <a:off x="10429875" y="1007341"/>
            <a:ext cx="1480185" cy="0"/>
          </a:xfrm>
          <a:prstGeom prst="line">
            <a:avLst/>
          </a:prstGeom>
          <a:ln w="31750">
            <a:gradFill flip="none" rotWithShape="1">
              <a:gsLst>
                <a:gs pos="0">
                  <a:srgbClr val="09012A"/>
                </a:gs>
                <a:gs pos="99107">
                  <a:srgbClr val="0070C0">
                    <a:alpha val="32000"/>
                  </a:srgbClr>
                </a:gs>
                <a:gs pos="32000">
                  <a:srgbClr val="0BEEFE"/>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1740A949-98DD-3114-AD4A-625D243AEE6A}"/>
              </a:ext>
            </a:extLst>
          </p:cNvPr>
          <p:cNvSpPr txBox="1"/>
          <p:nvPr userDrawn="1"/>
        </p:nvSpPr>
        <p:spPr>
          <a:xfrm>
            <a:off x="10429875" y="617114"/>
            <a:ext cx="253428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100000">
                      <a:srgbClr val="0070C0">
                        <a:alpha val="68000"/>
                      </a:srgbClr>
                    </a:gs>
                    <a:gs pos="16000">
                      <a:srgbClr val="0BEEFE"/>
                    </a:gs>
                  </a:gsLst>
                  <a:lin ang="0" scaled="1"/>
                </a:gradFill>
                <a:effectLst/>
                <a:uLnTx/>
                <a:uFillTx/>
                <a:latin typeface="Segoe UI Semibold" panose="020B0702040204020203" pitchFamily="34" charset="0"/>
                <a:ea typeface="+mn-ea"/>
                <a:cs typeface="Segoe UI Semibold" panose="020B0702040204020203" pitchFamily="34" charset="0"/>
              </a:rPr>
              <a:t>Zero to Batch</a:t>
            </a:r>
            <a:endParaRPr kumimoji="0" lang="en-US" sz="1400" b="0" i="0" u="none" strike="noStrike" kern="1200" cap="none" spc="0" normalizeH="0" baseline="0" noProof="0">
              <a:ln>
                <a:noFill/>
              </a:ln>
              <a:gradFill>
                <a:gsLst>
                  <a:gs pos="100000">
                    <a:srgbClr val="0070C0">
                      <a:alpha val="68000"/>
                    </a:srgbClr>
                  </a:gs>
                  <a:gs pos="16000">
                    <a:srgbClr val="0BEEFE"/>
                  </a:gs>
                </a:gsLst>
                <a:lin ang="0" scaled="1"/>
              </a:gradFill>
              <a:effectLst/>
              <a:uLnTx/>
              <a:uFillTx/>
              <a:latin typeface="Segoe UI Semibold" panose="020B0702040204020203" pitchFamily="34" charset="0"/>
              <a:ea typeface="+mn-ea"/>
              <a:cs typeface="Segoe UI Semibold" panose="020B0702040204020203" pitchFamily="34" charset="0"/>
            </a:endParaRPr>
          </a:p>
        </p:txBody>
      </p:sp>
    </p:spTree>
    <p:extLst>
      <p:ext uri="{BB962C8B-B14F-4D97-AF65-F5344CB8AC3E}">
        <p14:creationId xmlns:p14="http://schemas.microsoft.com/office/powerpoint/2010/main" val="38034656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0467954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ext option 2">
    <p:spTree>
      <p:nvGrpSpPr>
        <p:cNvPr id="1" name=""/>
        <p:cNvGrpSpPr/>
        <p:nvPr/>
      </p:nvGrpSpPr>
      <p:grpSpPr>
        <a:xfrm>
          <a:off x="0" y="0"/>
          <a:ext cx="0" cy="0"/>
          <a:chOff x="0" y="0"/>
          <a:chExt cx="0" cy="0"/>
        </a:xfrm>
      </p:grpSpPr>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55995" y="2363622"/>
            <a:ext cx="3618381" cy="216206"/>
          </a:xfrm>
          <a:prstGeom prst="rect">
            <a:avLst/>
          </a:prstGeom>
          <a:noFill/>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03151" y="2363622"/>
            <a:ext cx="3618381" cy="216206"/>
          </a:xfrm>
          <a:prstGeom prst="rect">
            <a:avLst/>
          </a:prstGeom>
          <a:noFill/>
        </p:spPr>
        <p:txBody>
          <a:bodyPr lIns="0" tIns="0" rIns="0" bIns="0"/>
          <a:lstStyle>
            <a:lvl1pPr marL="0" indent="0">
              <a:lnSpc>
                <a:spcPts val="1765"/>
              </a:lnSpc>
              <a:spcBef>
                <a:spcPts val="1176"/>
              </a:spcBef>
              <a:buNone/>
              <a:defRPr lang="en-US" sz="1372"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endParaRPr lang="en-US"/>
          </a:p>
        </p:txBody>
      </p:sp>
      <p:sp>
        <p:nvSpPr>
          <p:cNvPr id="13" name="Text Box 3">
            <a:extLst>
              <a:ext uri="{FF2B5EF4-FFF2-40B4-BE49-F238E27FC236}">
                <a16:creationId xmlns:a16="http://schemas.microsoft.com/office/drawing/2014/main" id="{CCDF1654-4D2D-794C-BBB7-E1447C036FDB}"/>
              </a:ext>
            </a:extLst>
          </p:cNvPr>
          <p:cNvSpPr txBox="1">
            <a:spLocks noChangeArrowheads="1"/>
          </p:cNvSpPr>
          <p:nvPr userDrawn="1"/>
        </p:nvSpPr>
        <p:spPr bwMode="blackWhite">
          <a:xfrm>
            <a:off x="454169" y="6455175"/>
            <a:ext cx="11306469"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marL="0" marR="0" lvl="0" indent="0" algn="l" defTabSz="913924"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a:ln>
                  <a:noFill/>
                </a:ln>
                <a:solidFill>
                  <a:srgbClr val="D2D2D2">
                    <a:lumMod val="75000"/>
                  </a:srgbClr>
                </a:solidFill>
                <a:effectLst/>
                <a:uLnTx/>
                <a:uFillTx/>
                <a:latin typeface="Segoe UI"/>
                <a:ea typeface="+mn-ea"/>
                <a:cs typeface="Segoe UI" pitchFamily="34" charset="0"/>
              </a:rPr>
              <a:t>©Microsoft Corporation									</a:t>
            </a:r>
          </a:p>
        </p:txBody>
      </p:sp>
      <p:sp>
        <p:nvSpPr>
          <p:cNvPr id="18" name="Text Placeholder 4">
            <a:extLst>
              <a:ext uri="{FF2B5EF4-FFF2-40B4-BE49-F238E27FC236}">
                <a16:creationId xmlns:a16="http://schemas.microsoft.com/office/drawing/2014/main" id="{82A6E05B-C65A-8C44-AC8B-AA08746E6668}"/>
              </a:ext>
            </a:extLst>
          </p:cNvPr>
          <p:cNvSpPr>
            <a:spLocks noGrp="1"/>
          </p:cNvSpPr>
          <p:nvPr>
            <p:ph type="body" sz="quarter" idx="17" hasCustomPrompt="1"/>
          </p:nvPr>
        </p:nvSpPr>
        <p:spPr>
          <a:xfrm>
            <a:off x="455995" y="2593749"/>
            <a:ext cx="3618381" cy="2063835"/>
          </a:xfrm>
          <a:prstGeom prst="rect">
            <a:avLst/>
          </a:prstGeom>
          <a:noFill/>
        </p:spPr>
        <p:txBody>
          <a:bodyPr lIns="0" tIns="0" rIns="0" bIns="0"/>
          <a:lstStyle>
            <a:lvl1pPr marL="0" indent="0">
              <a:lnSpc>
                <a:spcPts val="1765"/>
              </a:lnSpc>
              <a:spcBef>
                <a:spcPts val="0"/>
              </a:spcBef>
              <a:buFont typeface="Arial" panose="020B0604020202020204" pitchFamily="34" charset="0"/>
              <a:buNone/>
              <a:defRPr sz="1372"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
        <p:nvSpPr>
          <p:cNvPr id="19" name="Text Placeholder 4">
            <a:extLst>
              <a:ext uri="{FF2B5EF4-FFF2-40B4-BE49-F238E27FC236}">
                <a16:creationId xmlns:a16="http://schemas.microsoft.com/office/drawing/2014/main" id="{D52482AC-A354-B546-9AAD-B3E028512046}"/>
              </a:ext>
            </a:extLst>
          </p:cNvPr>
          <p:cNvSpPr>
            <a:spLocks noGrp="1"/>
          </p:cNvSpPr>
          <p:nvPr>
            <p:ph type="body" sz="quarter" idx="18" hasCustomPrompt="1"/>
          </p:nvPr>
        </p:nvSpPr>
        <p:spPr>
          <a:xfrm>
            <a:off x="4286809" y="2593749"/>
            <a:ext cx="3618381" cy="2063835"/>
          </a:xfrm>
          <a:prstGeom prst="rect">
            <a:avLst/>
          </a:prstGeom>
          <a:noFill/>
        </p:spPr>
        <p:txBody>
          <a:bodyPr lIns="0" tIns="0" rIns="0" bIns="0"/>
          <a:lstStyle>
            <a:lvl1pPr marL="0" indent="0">
              <a:lnSpc>
                <a:spcPts val="1765"/>
              </a:lnSpc>
              <a:spcBef>
                <a:spcPts val="0"/>
              </a:spcBef>
              <a:buFont typeface="Arial" panose="020B0604020202020204" pitchFamily="34" charset="0"/>
              <a:buNone/>
              <a:defRPr sz="1372"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p:txBody>
      </p:sp>
    </p:spTree>
    <p:extLst>
      <p:ext uri="{BB962C8B-B14F-4D97-AF65-F5344CB8AC3E}">
        <p14:creationId xmlns:p14="http://schemas.microsoft.com/office/powerpoint/2010/main" val="287195277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19" name="Slide Number Placeholder 18"/>
          <p:cNvSpPr>
            <a:spLocks noGrp="1"/>
          </p:cNvSpPr>
          <p:nvPr>
            <p:ph type="sldNum" sz="quarter" idx="15"/>
          </p:nvPr>
        </p:nvSpPr>
        <p:spPr/>
        <p:txBody>
          <a:bodyPr/>
          <a:lstStyle/>
          <a:p>
            <a:fld id="{FAADACFB-7C71-4E89-89D2-7BBA40B7BFA9}" type="slidenum">
              <a:rPr lang="en-US" smtClean="0">
                <a:solidFill>
                  <a:srgbClr val="505050"/>
                </a:solidFill>
              </a:rPr>
              <a:pPr/>
              <a:t>‹#›</a:t>
            </a:fld>
            <a:endParaRPr lang="en-US">
              <a:solidFill>
                <a:srgbClr val="505050"/>
              </a:solidFill>
            </a:endParaRPr>
          </a:p>
        </p:txBody>
      </p:sp>
    </p:spTree>
    <p:extLst>
      <p:ext uri="{BB962C8B-B14F-4D97-AF65-F5344CB8AC3E}">
        <p14:creationId xmlns:p14="http://schemas.microsoft.com/office/powerpoint/2010/main" val="325854240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4.jpe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26" Type="http://schemas.openxmlformats.org/officeDocument/2006/relationships/slideLayout" Target="../slideLayouts/slideLayout52.xml"/><Relationship Id="rId3" Type="http://schemas.openxmlformats.org/officeDocument/2006/relationships/slideLayout" Target="../slideLayouts/slideLayout29.xml"/><Relationship Id="rId21" Type="http://schemas.openxmlformats.org/officeDocument/2006/relationships/slideLayout" Target="../slideLayouts/slideLayout47.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5" Type="http://schemas.openxmlformats.org/officeDocument/2006/relationships/slideLayout" Target="../slideLayouts/slideLayout51.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29" Type="http://schemas.openxmlformats.org/officeDocument/2006/relationships/theme" Target="../theme/theme3.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24" Type="http://schemas.openxmlformats.org/officeDocument/2006/relationships/slideLayout" Target="../slideLayouts/slideLayout50.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23" Type="http://schemas.openxmlformats.org/officeDocument/2006/relationships/slideLayout" Target="../slideLayouts/slideLayout49.xml"/><Relationship Id="rId28" Type="http://schemas.openxmlformats.org/officeDocument/2006/relationships/slideLayout" Target="../slideLayouts/slideLayout54.xml"/><Relationship Id="rId10" Type="http://schemas.openxmlformats.org/officeDocument/2006/relationships/slideLayout" Target="../slideLayouts/slideLayout36.xml"/><Relationship Id="rId19" Type="http://schemas.openxmlformats.org/officeDocument/2006/relationships/slideLayout" Target="../slideLayouts/slideLayout45.xml"/><Relationship Id="rId31" Type="http://schemas.openxmlformats.org/officeDocument/2006/relationships/image" Target="../media/image7.emf"/><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 Id="rId22" Type="http://schemas.openxmlformats.org/officeDocument/2006/relationships/slideLayout" Target="../slideLayouts/slideLayout48.xml"/><Relationship Id="rId27" Type="http://schemas.openxmlformats.org/officeDocument/2006/relationships/slideLayout" Target="../slideLayouts/slideLayout53.xml"/><Relationship Id="rId30"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2B10B2A7-AA5E-F406-A089-7394B0FA5B65}"/>
              </a:ext>
            </a:extLst>
          </p:cNvPr>
          <p:cNvGrpSpPr/>
          <p:nvPr userDrawn="1"/>
        </p:nvGrpSpPr>
        <p:grpSpPr>
          <a:xfrm>
            <a:off x="0" y="0"/>
            <a:ext cx="12192000" cy="6858000"/>
            <a:chOff x="0" y="0"/>
            <a:chExt cx="12192000" cy="6858000"/>
          </a:xfrm>
        </p:grpSpPr>
        <p:pic>
          <p:nvPicPr>
            <p:cNvPr id="14" name="Picture 13" descr="A picture containing outdoor, laser, light, night&#10;&#10;Description automatically generated">
              <a:extLst>
                <a:ext uri="{FF2B5EF4-FFF2-40B4-BE49-F238E27FC236}">
                  <a16:creationId xmlns:a16="http://schemas.microsoft.com/office/drawing/2014/main" id="{7A4609A4-01D1-EBCD-6FE1-6AA0BEFBDAB3}"/>
                </a:ext>
              </a:extLst>
            </p:cNvPr>
            <p:cNvPicPr>
              <a:picLocks noChangeAspect="1"/>
            </p:cNvPicPr>
            <p:nvPr userDrawn="1"/>
          </p:nvPicPr>
          <p:blipFill rotWithShape="1">
            <a:blip r:embed="rId15">
              <a:extLst>
                <a:ext uri="{28A0092B-C50C-407E-A947-70E740481C1C}">
                  <a14:useLocalDpi xmlns:a14="http://schemas.microsoft.com/office/drawing/2010/main" val="0"/>
                </a:ext>
              </a:extLst>
            </a:blip>
            <a:srcRect b="82042"/>
            <a:stretch/>
          </p:blipFill>
          <p:spPr>
            <a:xfrm>
              <a:off x="0" y="0"/>
              <a:ext cx="12192000" cy="2033733"/>
            </a:xfrm>
            <a:prstGeom prst="rect">
              <a:avLst/>
            </a:prstGeom>
          </p:spPr>
        </p:pic>
        <p:pic>
          <p:nvPicPr>
            <p:cNvPr id="13" name="Picture 12" descr="A picture containing outdoor, laser, light, night&#10;&#10;Description automatically generated">
              <a:extLst>
                <a:ext uri="{FF2B5EF4-FFF2-40B4-BE49-F238E27FC236}">
                  <a16:creationId xmlns:a16="http://schemas.microsoft.com/office/drawing/2014/main" id="{B7DEE802-7776-38E3-16A4-BE28DC556F43}"/>
                </a:ext>
              </a:extLst>
            </p:cNvPr>
            <p:cNvPicPr>
              <a:picLocks noChangeAspect="1"/>
            </p:cNvPicPr>
            <p:nvPr userDrawn="1"/>
          </p:nvPicPr>
          <p:blipFill rotWithShape="1">
            <a:blip r:embed="rId15">
              <a:extLst>
                <a:ext uri="{28A0092B-C50C-407E-A947-70E740481C1C}">
                  <a14:useLocalDpi xmlns:a14="http://schemas.microsoft.com/office/drawing/2010/main" val="0"/>
                </a:ext>
              </a:extLst>
            </a:blip>
            <a:srcRect l="8124" b="26308"/>
            <a:stretch/>
          </p:blipFill>
          <p:spPr>
            <a:xfrm>
              <a:off x="0" y="635000"/>
              <a:ext cx="12192000" cy="6223000"/>
            </a:xfrm>
            <a:prstGeom prst="rect">
              <a:avLst/>
            </a:prstGeom>
          </p:spPr>
        </p:pic>
      </p:gr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552450" y="1439426"/>
            <a:ext cx="10668000" cy="3818083"/>
          </a:xfrm>
          <a:prstGeom prst="rect">
            <a:avLst/>
          </a:prstGeom>
          <a:noFill/>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4233822947"/>
      </p:ext>
    </p:extLst>
  </p:cSld>
  <p:clrMap bg1="dk1" tx1="lt1" bg2="dk2" tx2="lt2" accent1="accent1" accent2="accent2" accent3="accent3" accent4="accent4" accent5="accent5" accent6="accent6" hlink="hlink" folHlink="folHlink"/>
  <p:sldLayoutIdLst>
    <p:sldLayoutId id="2147483921" r:id="rId1"/>
    <p:sldLayoutId id="2147483922" r:id="rId2"/>
    <p:sldLayoutId id="2147483662" r:id="rId3"/>
    <p:sldLayoutId id="2147483663" r:id="rId4"/>
    <p:sldLayoutId id="2147483664" r:id="rId5"/>
    <p:sldLayoutId id="2147483666" r:id="rId6"/>
    <p:sldLayoutId id="2147483667" r:id="rId7"/>
    <p:sldLayoutId id="2147483923" r:id="rId8"/>
    <p:sldLayoutId id="2147483924" r:id="rId9"/>
    <p:sldLayoutId id="2147483701" r:id="rId10"/>
    <p:sldLayoutId id="2147483925" r:id="rId11"/>
    <p:sldLayoutId id="2147483926" r:id="rId12"/>
    <p:sldLayoutId id="2147483927" r:id="rId13"/>
  </p:sldLayoutIdLst>
  <p:hf sldNum="0" hdr="0" dt="0"/>
  <p:txStyles>
    <p:titleStyle>
      <a:lvl1pPr marL="457200" indent="0" algn="l" defTabSz="914400" rtl="0" eaLnBrk="1" latinLnBrk="0" hangingPunct="1">
        <a:lnSpc>
          <a:spcPct val="90000"/>
        </a:lnSpc>
        <a:spcBef>
          <a:spcPct val="0"/>
        </a:spcBef>
        <a:buNone/>
        <a:defRPr sz="2800" kern="1200">
          <a:solidFill>
            <a:schemeClr val="tx1"/>
          </a:solidFill>
          <a:latin typeface="Segoe UI Semibold" panose="020B0702040204020203" pitchFamily="34" charset="0"/>
          <a:ea typeface="+mj-ea"/>
          <a:cs typeface="Segoe UI Semibold" panose="020B0702040204020203" pitchFamily="34" charset="0"/>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400" kern="1200">
          <a:solidFill>
            <a:schemeClr val="tx1">
              <a:alpha val="70000"/>
            </a:schemeClr>
          </a:solidFill>
          <a:latin typeface="Segoe UI "/>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Segoe UI "/>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Segoe UI "/>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600" kern="1200">
          <a:solidFill>
            <a:schemeClr val="tx1">
              <a:alpha val="70000"/>
            </a:schemeClr>
          </a:solidFill>
          <a:latin typeface="Segoe UI "/>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600" kern="1200">
          <a:solidFill>
            <a:schemeClr val="tx1">
              <a:alpha val="70000"/>
            </a:schemeClr>
          </a:solidFill>
          <a:latin typeface="Segoe UI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080A"/>
        </a:solidFill>
        <a:effectLst/>
      </p:bgPr>
    </p:bg>
    <p:spTree>
      <p:nvGrpSpPr>
        <p:cNvPr id="1" name=""/>
        <p:cNvGrpSpPr/>
        <p:nvPr/>
      </p:nvGrpSpPr>
      <p:grpSpPr>
        <a:xfrm>
          <a:off x="0" y="0"/>
          <a:ext cx="0" cy="0"/>
          <a:chOff x="0" y="0"/>
          <a:chExt cx="0" cy="0"/>
        </a:xfrm>
      </p:grpSpPr>
      <p:pic>
        <p:nvPicPr>
          <p:cNvPr id="9" name="Picture 8" descr="A picture containing scene, laser, green&#10;&#10;Description automatically generated">
            <a:extLst>
              <a:ext uri="{FF2B5EF4-FFF2-40B4-BE49-F238E27FC236}">
                <a16:creationId xmlns:a16="http://schemas.microsoft.com/office/drawing/2014/main" id="{54C636C2-3041-2040-9CF5-3ABE2DEA0C70}"/>
              </a:ext>
            </a:extLst>
          </p:cNvPr>
          <p:cNvPicPr>
            <a:picLocks noChangeAspect="1"/>
          </p:cNvPicPr>
          <p:nvPr userDrawn="1"/>
        </p:nvPicPr>
        <p:blipFill rotWithShape="1">
          <a:blip r:embed="rId15">
            <a:extLst>
              <a:ext uri="{28A0092B-C50C-407E-A947-70E740481C1C}">
                <a14:useLocalDpi xmlns:a14="http://schemas.microsoft.com/office/drawing/2010/main" val="0"/>
              </a:ext>
            </a:extLst>
          </a:blip>
          <a:srcRect t="-16607" b="55496"/>
          <a:stretch/>
        </p:blipFill>
        <p:spPr>
          <a:xfrm>
            <a:off x="0" y="2671041"/>
            <a:ext cx="12192000" cy="4191000"/>
          </a:xfrm>
          <a:prstGeom prst="rect">
            <a:avLst/>
          </a:prstGeom>
        </p:spPr>
      </p:pic>
      <p:sp>
        <p:nvSpPr>
          <p:cNvPr id="10" name="Rectangle 9">
            <a:extLst>
              <a:ext uri="{FF2B5EF4-FFF2-40B4-BE49-F238E27FC236}">
                <a16:creationId xmlns:a16="http://schemas.microsoft.com/office/drawing/2014/main" id="{A81A4B8F-365C-DDB0-A16D-36FEC4AE4821}"/>
              </a:ext>
            </a:extLst>
          </p:cNvPr>
          <p:cNvSpPr/>
          <p:nvPr userDrawn="1"/>
        </p:nvSpPr>
        <p:spPr>
          <a:xfrm>
            <a:off x="1" y="0"/>
            <a:ext cx="12192000" cy="5588000"/>
          </a:xfrm>
          <a:prstGeom prst="rect">
            <a:avLst/>
          </a:prstGeom>
          <a:gradFill>
            <a:gsLst>
              <a:gs pos="62000">
                <a:srgbClr val="111A1D"/>
              </a:gs>
              <a:gs pos="100000">
                <a:srgbClr val="111A1D">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472440" y="260224"/>
            <a:ext cx="10668000" cy="508000"/>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667067" y="1225083"/>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cxnSp>
        <p:nvCxnSpPr>
          <p:cNvPr id="13" name="Straight Connector 12">
            <a:extLst>
              <a:ext uri="{FF2B5EF4-FFF2-40B4-BE49-F238E27FC236}">
                <a16:creationId xmlns:a16="http://schemas.microsoft.com/office/drawing/2014/main" id="{59BF82BC-C724-412A-7A59-7A157EA8591D}"/>
              </a:ext>
            </a:extLst>
          </p:cNvPr>
          <p:cNvCxnSpPr>
            <a:cxnSpLocks/>
          </p:cNvCxnSpPr>
          <p:nvPr userDrawn="1"/>
        </p:nvCxnSpPr>
        <p:spPr>
          <a:xfrm>
            <a:off x="92075" y="765801"/>
            <a:ext cx="11817985" cy="0"/>
          </a:xfrm>
          <a:prstGeom prst="line">
            <a:avLst/>
          </a:prstGeom>
          <a:ln w="31750">
            <a:gradFill flip="none" rotWithShape="1">
              <a:gsLst>
                <a:gs pos="0">
                  <a:srgbClr val="111A1D"/>
                </a:gs>
                <a:gs pos="99107">
                  <a:srgbClr val="34505A"/>
                </a:gs>
                <a:gs pos="77000">
                  <a:srgbClr val="00FEA9"/>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A70BD6B-79BE-81F2-DF40-47AA5AC66E9A}"/>
              </a:ext>
            </a:extLst>
          </p:cNvPr>
          <p:cNvSpPr txBox="1"/>
          <p:nvPr userDrawn="1"/>
        </p:nvSpPr>
        <p:spPr>
          <a:xfrm>
            <a:off x="10452417" y="350174"/>
            <a:ext cx="253428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gradFill>
                  <a:gsLst>
                    <a:gs pos="100000">
                      <a:srgbClr val="34505A"/>
                    </a:gs>
                    <a:gs pos="16000">
                      <a:srgbClr val="00FEA9"/>
                    </a:gs>
                  </a:gsLst>
                  <a:lin ang="0" scaled="1"/>
                </a:gradFill>
                <a:effectLst/>
                <a:uLnTx/>
                <a:uFillTx/>
                <a:latin typeface="Segoe UI Semibold" panose="020B0702040204020203" pitchFamily="34" charset="0"/>
                <a:ea typeface="+mn-ea"/>
                <a:cs typeface="Segoe UI Semibold" panose="020B0702040204020203" pitchFamily="34" charset="0"/>
              </a:rPr>
              <a:t>AZ HOP</a:t>
            </a:r>
            <a:endParaRPr kumimoji="0" lang="en-US" sz="1400" b="0" i="0" u="none" strike="noStrike" kern="1200" cap="none" spc="0" normalizeH="0" baseline="0" noProof="0" dirty="0">
              <a:ln>
                <a:noFill/>
              </a:ln>
              <a:gradFill>
                <a:gsLst>
                  <a:gs pos="100000">
                    <a:srgbClr val="34505A"/>
                  </a:gs>
                  <a:gs pos="16000">
                    <a:srgbClr val="00FEA9"/>
                  </a:gs>
                </a:gsLst>
                <a:lin ang="0" scaled="1"/>
              </a:gradFill>
              <a:effectLst/>
              <a:uLnTx/>
              <a:uFillTx/>
              <a:latin typeface="Segoe UI Semibold" panose="020B0702040204020203" pitchFamily="34" charset="0"/>
              <a:ea typeface="+mn-ea"/>
              <a:cs typeface="Segoe UI Semibold" panose="020B0702040204020203" pitchFamily="34" charset="0"/>
            </a:endParaRPr>
          </a:p>
        </p:txBody>
      </p:sp>
    </p:spTree>
    <p:extLst>
      <p:ext uri="{BB962C8B-B14F-4D97-AF65-F5344CB8AC3E}">
        <p14:creationId xmlns:p14="http://schemas.microsoft.com/office/powerpoint/2010/main" val="3868659191"/>
      </p:ext>
    </p:extLst>
  </p:cSld>
  <p:clrMap bg1="dk1" tx1="lt1" bg2="dk2" tx2="lt2" accent1="accent1" accent2="accent2" accent3="accent3" accent4="accent4" accent5="accent5" accent6="accent6" hlink="hlink" folHlink="folHlink"/>
  <p:sldLayoutIdLst>
    <p:sldLayoutId id="2147483929" r:id="rId1"/>
    <p:sldLayoutId id="2147483930" r:id="rId2"/>
    <p:sldLayoutId id="2147483931" r:id="rId3"/>
    <p:sldLayoutId id="2147483932" r:id="rId4"/>
    <p:sldLayoutId id="2147483933" r:id="rId5"/>
    <p:sldLayoutId id="2147483934" r:id="rId6"/>
    <p:sldLayoutId id="2147483935" r:id="rId7"/>
    <p:sldLayoutId id="2147483936" r:id="rId8"/>
    <p:sldLayoutId id="2147483937" r:id="rId9"/>
    <p:sldLayoutId id="2147483938" r:id="rId10"/>
    <p:sldLayoutId id="2147483939" r:id="rId11"/>
    <p:sldLayoutId id="2147483940" r:id="rId12"/>
    <p:sldLayoutId id="2147483941" r:id="rId13"/>
  </p:sldLayoutIdLst>
  <p:hf sldNum="0" hdr="0" dt="0"/>
  <p:txStyles>
    <p:titleStyle>
      <a:lvl1pPr algn="l" defTabSz="914400" rtl="0" eaLnBrk="1" latinLnBrk="0" hangingPunct="1">
        <a:lnSpc>
          <a:spcPct val="90000"/>
        </a:lnSpc>
        <a:spcBef>
          <a:spcPct val="0"/>
        </a:spcBef>
        <a:buNone/>
        <a:defRPr sz="2800" kern="1200">
          <a:solidFill>
            <a:schemeClr val="tx1"/>
          </a:solidFill>
          <a:latin typeface="Segoe UI Semibold" panose="020B0702040204020203" pitchFamily="34" charset="0"/>
          <a:ea typeface="+mj-ea"/>
          <a:cs typeface="Segoe UI Semibold" panose="020B0702040204020203" pitchFamily="34" charset="0"/>
        </a:defRPr>
      </a:lvl1pPr>
    </p:titleStyle>
    <p:bodyStyle>
      <a:lvl1pPr marL="0" indent="0" algn="l" defTabSz="914400" rtl="0" eaLnBrk="1" latinLnBrk="0" hangingPunct="1">
        <a:lnSpc>
          <a:spcPct val="125000"/>
        </a:lnSpc>
        <a:spcBef>
          <a:spcPts val="1000"/>
        </a:spcBef>
        <a:buFont typeface="Arial" panose="020B0604020202020204" pitchFamily="34" charset="0"/>
        <a:buNone/>
        <a:defRPr sz="2000" kern="1200">
          <a:solidFill>
            <a:schemeClr val="tx1"/>
          </a:solidFill>
          <a:latin typeface="Segoe UI Semibold" panose="020B0702040204020203" pitchFamily="34" charset="0"/>
          <a:ea typeface="+mn-ea"/>
          <a:cs typeface="Segoe UI Semibold" panose="020B0702040204020203" pitchFamily="34" charset="0"/>
        </a:defRPr>
      </a:lvl1pPr>
      <a:lvl2pPr marL="457200" indent="0" algn="l" defTabSz="914400" rtl="0" eaLnBrk="1" latinLnBrk="0" hangingPunct="1">
        <a:lnSpc>
          <a:spcPct val="125000"/>
        </a:lnSpc>
        <a:spcBef>
          <a:spcPts val="500"/>
        </a:spcBef>
        <a:buFont typeface="Arial" panose="020B0604020202020204" pitchFamily="34" charset="0"/>
        <a:buNone/>
        <a:defRPr sz="1800" kern="1200">
          <a:solidFill>
            <a:srgbClr val="00FEA9"/>
          </a:solidFill>
          <a:latin typeface="Segoe UI "/>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1600" kern="1200">
          <a:solidFill>
            <a:schemeClr val="tx1"/>
          </a:solidFill>
          <a:latin typeface="Segoe UI "/>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200" kern="1200">
          <a:solidFill>
            <a:schemeClr val="tx1"/>
          </a:solidFill>
          <a:latin typeface="Segoe UI "/>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200" kern="1200">
          <a:solidFill>
            <a:schemeClr val="tx1"/>
          </a:solidFill>
          <a:latin typeface="Segoe UI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C9B1B5-B09F-4B98-AFC2-1B4B55BE018E}"/>
              </a:ext>
            </a:extLst>
          </p:cNvPr>
          <p:cNvPicPr>
            <a:picLocks noChangeAspect="1"/>
          </p:cNvPicPr>
          <p:nvPr userDrawn="1"/>
        </p:nvPicPr>
        <p:blipFill>
          <a:blip r:embed="rId30" cstate="screen">
            <a:extLst>
              <a:ext uri="{28A0092B-C50C-407E-A947-70E740481C1C}">
                <a14:useLocalDpi xmlns:a14="http://schemas.microsoft.com/office/drawing/2010/main"/>
              </a:ext>
            </a:extLst>
          </a:blip>
          <a:stretch>
            <a:fillRect/>
          </a:stretch>
        </p:blipFill>
        <p:spPr>
          <a:xfrm rot="5400000">
            <a:off x="9044629" y="3216843"/>
            <a:ext cx="6858000" cy="424314"/>
          </a:xfrm>
          <a:prstGeom prst="rect">
            <a:avLst/>
          </a:prstGeom>
        </p:spPr>
      </p:pic>
      <p:sp>
        <p:nvSpPr>
          <p:cNvPr id="2" name="Title Placeholder 1"/>
          <p:cNvSpPr>
            <a:spLocks noGrp="1"/>
          </p:cNvSpPr>
          <p:nvPr>
            <p:ph type="title"/>
          </p:nvPr>
        </p:nvSpPr>
        <p:spPr>
          <a:xfrm>
            <a:off x="426424" y="224112"/>
            <a:ext cx="11336039" cy="744014"/>
          </a:xfrm>
          <a:prstGeom prst="rect">
            <a:avLst/>
          </a:prstGeom>
        </p:spPr>
        <p:txBody>
          <a:bodyPr vert="horz" wrap="square" lIns="0" tIns="164592" rIns="0" bIns="0" rtlCol="0" anchor="t">
            <a:noAutofit/>
          </a:bodyPr>
          <a:lstStyle/>
          <a:p>
            <a:r>
              <a:rPr lang="en-US"/>
              <a:t>Click to edit Master title style</a:t>
            </a:r>
          </a:p>
        </p:txBody>
      </p:sp>
      <p:sp>
        <p:nvSpPr>
          <p:cNvPr id="4" name="Text Placeholder 3"/>
          <p:cNvSpPr>
            <a:spLocks noGrp="1"/>
          </p:cNvSpPr>
          <p:nvPr>
            <p:ph type="body" idx="1"/>
          </p:nvPr>
        </p:nvSpPr>
        <p:spPr>
          <a:xfrm>
            <a:off x="437319" y="1110106"/>
            <a:ext cx="11336039" cy="2031912"/>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31" cstate="screen">
            <a:extLst>
              <a:ext uri="{28A0092B-C50C-407E-A947-70E740481C1C}">
                <a14:useLocalDpi xmlns:a14="http://schemas.microsoft.com/office/drawing/2010/main"/>
              </a:ext>
            </a:extLst>
          </a:blip>
          <a:stretch>
            <a:fillRect/>
          </a:stretch>
        </p:blipFill>
        <p:spPr>
          <a:xfrm rot="5400000">
            <a:off x="9755482" y="3012080"/>
            <a:ext cx="6858623" cy="833218"/>
          </a:xfrm>
          <a:prstGeom prst="rect">
            <a:avLst/>
          </a:prstGeom>
        </p:spPr>
      </p:pic>
    </p:spTree>
    <p:extLst>
      <p:ext uri="{BB962C8B-B14F-4D97-AF65-F5344CB8AC3E}">
        <p14:creationId xmlns:p14="http://schemas.microsoft.com/office/powerpoint/2010/main" val="2873756599"/>
      </p:ext>
    </p:extLst>
  </p:cSld>
  <p:clrMap bg1="lt1" tx1="dk1" bg2="lt2" tx2="dk2" accent1="accent1" accent2="accent2" accent3="accent3" accent4="accent4" accent5="accent5" accent6="accent6" hlink="hlink" folHlink="folHlink"/>
  <p:sldLayoutIdLst>
    <p:sldLayoutId id="2147483943" r:id="rId1"/>
    <p:sldLayoutId id="2147483944" r:id="rId2"/>
    <p:sldLayoutId id="2147483945" r:id="rId3"/>
    <p:sldLayoutId id="2147483946" r:id="rId4"/>
    <p:sldLayoutId id="2147483947" r:id="rId5"/>
    <p:sldLayoutId id="2147483948" r:id="rId6"/>
    <p:sldLayoutId id="2147483949" r:id="rId7"/>
    <p:sldLayoutId id="2147483950" r:id="rId8"/>
    <p:sldLayoutId id="2147483951" r:id="rId9"/>
    <p:sldLayoutId id="2147483952" r:id="rId10"/>
    <p:sldLayoutId id="2147483953" r:id="rId11"/>
    <p:sldLayoutId id="2147483954" r:id="rId12"/>
    <p:sldLayoutId id="2147483955" r:id="rId13"/>
    <p:sldLayoutId id="2147483956" r:id="rId14"/>
    <p:sldLayoutId id="2147483957" r:id="rId15"/>
    <p:sldLayoutId id="2147483958" r:id="rId16"/>
    <p:sldLayoutId id="2147483959" r:id="rId17"/>
    <p:sldLayoutId id="2147483960" r:id="rId18"/>
    <p:sldLayoutId id="2147483961" r:id="rId19"/>
    <p:sldLayoutId id="2147483962" r:id="rId20"/>
    <p:sldLayoutId id="2147483963" r:id="rId21"/>
    <p:sldLayoutId id="2147483964" r:id="rId22"/>
    <p:sldLayoutId id="2147483965" r:id="rId23"/>
    <p:sldLayoutId id="2147483966" r:id="rId24"/>
    <p:sldLayoutId id="2147483967" r:id="rId25"/>
    <p:sldLayoutId id="2147483968" r:id="rId26"/>
    <p:sldLayoutId id="2147483969" r:id="rId27"/>
    <p:sldLayoutId id="2147483970" r:id="rId28"/>
  </p:sldLayoutIdLst>
  <p:transition>
    <p:fade/>
  </p:transition>
  <p:hf sldNum="0" hdr="0" dt="0"/>
  <p:txStyles>
    <p:titleStyle>
      <a:lvl1pPr algn="l" defTabSz="914367" rtl="0" eaLnBrk="1" latinLnBrk="0" hangingPunct="1">
        <a:lnSpc>
          <a:spcPct val="90000"/>
        </a:lnSpc>
        <a:spcBef>
          <a:spcPct val="0"/>
        </a:spcBef>
        <a:buNone/>
        <a:defRPr lang="en-US" sz="3529" b="0" kern="1200" cap="none" spc="-147" baseline="0" dirty="0" smtClean="0">
          <a:ln w="3175">
            <a:noFill/>
          </a:ln>
          <a:solidFill>
            <a:schemeClr val="tx2"/>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2745" kern="1200" spc="0" baseline="0">
          <a:solidFill>
            <a:srgbClr val="000000"/>
          </a:solidFill>
          <a:latin typeface="+mn-lt"/>
          <a:ea typeface="+mn-ea"/>
          <a:cs typeface="+mn-cs"/>
        </a:defRPr>
      </a:lvl1pPr>
      <a:lvl2pPr marL="224097"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765" kern="1200" spc="0" baseline="0">
          <a:solidFill>
            <a:srgbClr val="000000"/>
          </a:solidFill>
          <a:latin typeface="+mn-lt"/>
          <a:ea typeface="+mn-ea"/>
          <a:cs typeface="+mn-cs"/>
        </a:defRPr>
      </a:lvl2pPr>
      <a:lvl3pPr marL="448193"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3pPr>
      <a:lvl4pPr marL="672290"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4pPr>
      <a:lvl5pPr marL="896386"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sz="1372"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73">
          <p15:clr>
            <a:srgbClr val="C35EA4"/>
          </p15:clr>
        </p15:guide>
        <p15:guide id="4" pos="1517">
          <p15:clr>
            <a:srgbClr val="C35EA4"/>
          </p15:clr>
        </p15:guide>
        <p15:guide id="5" pos="2608">
          <p15:clr>
            <a:srgbClr val="C35EA4"/>
          </p15:clr>
        </p15:guide>
        <p15:guide id="6" pos="2751">
          <p15:clr>
            <a:srgbClr val="C35EA4"/>
          </p15:clr>
        </p15:guide>
        <p15:guide id="7" pos="3844">
          <p15:clr>
            <a:srgbClr val="C35EA4"/>
          </p15:clr>
        </p15:guide>
        <p15:guide id="8" pos="3989">
          <p15:clr>
            <a:srgbClr val="C35EA4"/>
          </p15:clr>
        </p15:guide>
        <p15:guide id="9" pos="5079">
          <p15:clr>
            <a:srgbClr val="C35EA4"/>
          </p15:clr>
        </p15:guide>
        <p15:guide id="10" pos="5222">
          <p15:clr>
            <a:srgbClr val="C35EA4"/>
          </p15:clr>
        </p15:guide>
        <p15:guide id="11" pos="6317">
          <p15:clr>
            <a:srgbClr val="C35EA4"/>
          </p15:clr>
        </p15:guide>
        <p15:guide id="12" pos="6460">
          <p15:clr>
            <a:srgbClr val="C35EA4"/>
          </p15:clr>
        </p15:guide>
        <p15:guide id="16" pos="274">
          <p15:clr>
            <a:srgbClr val="F26B43"/>
          </p15:clr>
        </p15:guide>
        <p15:guide id="17" pos="7558">
          <p15:clr>
            <a:srgbClr val="F26B43"/>
          </p15:clr>
        </p15:guide>
        <p15:guide id="18" orient="horz" pos="758">
          <p15:clr>
            <a:srgbClr val="5ACBF0"/>
          </p15:clr>
        </p15:guide>
        <p15:guide id="19" orient="horz" pos="1372">
          <p15:clr>
            <a:srgbClr val="5ACBF0"/>
          </p15:clr>
        </p15:guide>
        <p15:guide id="20" orient="horz" pos="612">
          <p15:clr>
            <a:srgbClr val="5ACBF0"/>
          </p15:clr>
        </p15:guide>
        <p15:guide id="21" orient="horz" pos="1515">
          <p15:clr>
            <a:srgbClr val="5ACBF0"/>
          </p15:clr>
        </p15:guide>
        <p15:guide id="22" orient="horz" pos="2127">
          <p15:clr>
            <a:srgbClr val="5ACBF0"/>
          </p15:clr>
        </p15:guide>
        <p15:guide id="23" orient="horz" pos="2275">
          <p15:clr>
            <a:srgbClr val="5ACBF0"/>
          </p15:clr>
        </p15:guide>
        <p15:guide id="25" orient="horz" pos="280">
          <p15:clr>
            <a:srgbClr val="F26B43"/>
          </p15:clr>
        </p15:guide>
        <p15:guide id="26" orient="horz" pos="4127">
          <p15:clr>
            <a:srgbClr val="F26B43"/>
          </p15:clr>
        </p15:guide>
        <p15:guide id="27" orient="horz" pos="2889">
          <p15:clr>
            <a:srgbClr val="5ACBF0"/>
          </p15:clr>
        </p15:guide>
        <p15:guide id="28" orient="horz" pos="3032">
          <p15:clr>
            <a:srgbClr val="5ACBF0"/>
          </p15:clr>
        </p15:guide>
        <p15:guide id="29" orient="horz" pos="3648">
          <p15:clr>
            <a:srgbClr val="5ACBF0"/>
          </p15:clr>
        </p15:guide>
        <p15:guide id="30" orient="horz" pos="3792">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8.xml"/><Relationship Id="rId1" Type="http://schemas.openxmlformats.org/officeDocument/2006/relationships/tags" Target="../tags/tag1.xml"/><Relationship Id="rId5" Type="http://schemas.openxmlformats.org/officeDocument/2006/relationships/image" Target="../media/image20.sv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0.xml"/><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52.xml"/><Relationship Id="rId4" Type="http://schemas.openxmlformats.org/officeDocument/2006/relationships/image" Target="../media/image22.svg"/></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24.xml"/><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2.jpeg"/><Relationship Id="rId3" Type="http://schemas.openxmlformats.org/officeDocument/2006/relationships/image" Target="../media/image25.png"/><Relationship Id="rId7" Type="http://schemas.microsoft.com/office/2007/relationships/hdphoto" Target="../media/hdphoto2.wdp"/><Relationship Id="rId12"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19.xml"/><Relationship Id="rId6" Type="http://schemas.openxmlformats.org/officeDocument/2006/relationships/image" Target="../media/image27.png"/><Relationship Id="rId11" Type="http://schemas.microsoft.com/office/2007/relationships/hdphoto" Target="../media/hdphoto3.wdp"/><Relationship Id="rId5" Type="http://schemas.microsoft.com/office/2007/relationships/hdphoto" Target="../media/hdphoto1.wdp"/><Relationship Id="rId10" Type="http://schemas.openxmlformats.org/officeDocument/2006/relationships/image" Target="../media/image30.png"/><Relationship Id="rId4" Type="http://schemas.openxmlformats.org/officeDocument/2006/relationships/image" Target="../media/image26.png"/><Relationship Id="rId9" Type="http://schemas.openxmlformats.org/officeDocument/2006/relationships/image" Target="../media/image29.png"/></Relationships>
</file>

<file path=ppt/slides/_rels/slide9.xml.rels><?xml version="1.0" encoding="UTF-8" standalone="yes"?>
<Relationships xmlns="http://schemas.openxmlformats.org/package/2006/relationships"><Relationship Id="rId8" Type="http://schemas.openxmlformats.org/officeDocument/2006/relationships/image" Target="../media/image38.emf"/><Relationship Id="rId13" Type="http://schemas.openxmlformats.org/officeDocument/2006/relationships/image" Target="../media/image43.emf"/><Relationship Id="rId3" Type="http://schemas.openxmlformats.org/officeDocument/2006/relationships/image" Target="../media/image33.emf"/><Relationship Id="rId7" Type="http://schemas.openxmlformats.org/officeDocument/2006/relationships/image" Target="../media/image37.emf"/><Relationship Id="rId12" Type="http://schemas.openxmlformats.org/officeDocument/2006/relationships/image" Target="../media/image42.emf"/><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image" Target="../media/image36.emf"/><Relationship Id="rId11" Type="http://schemas.openxmlformats.org/officeDocument/2006/relationships/image" Target="../media/image41.emf"/><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8CC492-86C2-12A7-1BEB-8A66CAA3E38E}"/>
              </a:ext>
            </a:extLst>
          </p:cNvPr>
          <p:cNvSpPr>
            <a:spLocks noGrp="1"/>
          </p:cNvSpPr>
          <p:nvPr>
            <p:ph type="title"/>
          </p:nvPr>
        </p:nvSpPr>
        <p:spPr/>
        <p:txBody>
          <a:bodyPr/>
          <a:lstStyle/>
          <a:p>
            <a:r>
              <a:rPr lang="en-CA" dirty="0"/>
              <a:t>Making use of this deck </a:t>
            </a:r>
          </a:p>
        </p:txBody>
      </p:sp>
      <p:sp>
        <p:nvSpPr>
          <p:cNvPr id="4" name="Content Placeholder 3">
            <a:extLst>
              <a:ext uri="{FF2B5EF4-FFF2-40B4-BE49-F238E27FC236}">
                <a16:creationId xmlns:a16="http://schemas.microsoft.com/office/drawing/2014/main" id="{B1C40093-DA73-D1C5-36AF-63FDD2B42906}"/>
              </a:ext>
            </a:extLst>
          </p:cNvPr>
          <p:cNvSpPr>
            <a:spLocks noGrp="1"/>
          </p:cNvSpPr>
          <p:nvPr>
            <p:ph idx="1"/>
          </p:nvPr>
        </p:nvSpPr>
        <p:spPr/>
        <p:txBody>
          <a:bodyPr>
            <a:normAutofit/>
          </a:bodyPr>
          <a:lstStyle/>
          <a:p>
            <a:r>
              <a:rPr lang="en-CA" dirty="0"/>
              <a:t>The content captured in this deck is intended for the trainer only </a:t>
            </a:r>
          </a:p>
          <a:p>
            <a:r>
              <a:rPr lang="en-CA" dirty="0"/>
              <a:t>Some of the slides in this deck may be proprietary and/or confidential to Microsoft – i.e., they are not intended to be shared with customers</a:t>
            </a:r>
          </a:p>
          <a:p>
            <a:r>
              <a:rPr lang="en-CA" dirty="0"/>
              <a:t>Slides included here do not appear in the customer-facing deck – rather, they are provided to the trainer to assist them in preparing for the delivery of the training module by complementing the customer-facing deck</a:t>
            </a:r>
          </a:p>
          <a:p>
            <a:pPr lvl="1"/>
            <a:r>
              <a:rPr lang="en-CA" dirty="0"/>
              <a:t>Refer to the notes below </a:t>
            </a:r>
            <a:r>
              <a:rPr lang="en-CA"/>
              <a:t>each slide to </a:t>
            </a:r>
            <a:r>
              <a:rPr lang="en-CA" dirty="0"/>
              <a:t>obtain the rationale for inclusion </a:t>
            </a:r>
          </a:p>
        </p:txBody>
      </p:sp>
    </p:spTree>
    <p:extLst>
      <p:ext uri="{BB962C8B-B14F-4D97-AF65-F5344CB8AC3E}">
        <p14:creationId xmlns:p14="http://schemas.microsoft.com/office/powerpoint/2010/main" val="21511686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F477E-56B7-C1CD-D83E-0B2752E3B8EC}"/>
              </a:ext>
            </a:extLst>
          </p:cNvPr>
          <p:cNvSpPr>
            <a:spLocks noGrp="1"/>
          </p:cNvSpPr>
          <p:nvPr>
            <p:ph type="title"/>
          </p:nvPr>
        </p:nvSpPr>
        <p:spPr/>
        <p:txBody>
          <a:bodyPr/>
          <a:lstStyle/>
          <a:p>
            <a:r>
              <a:rPr lang="en-CA" dirty="0"/>
              <a:t>Suggested workshop format </a:t>
            </a:r>
          </a:p>
        </p:txBody>
      </p:sp>
      <p:sp>
        <p:nvSpPr>
          <p:cNvPr id="3" name="Content Placeholder 2">
            <a:extLst>
              <a:ext uri="{FF2B5EF4-FFF2-40B4-BE49-F238E27FC236}">
                <a16:creationId xmlns:a16="http://schemas.microsoft.com/office/drawing/2014/main" id="{FEC251C3-25D1-D876-C1DA-2D4629E7139D}"/>
              </a:ext>
            </a:extLst>
          </p:cNvPr>
          <p:cNvSpPr>
            <a:spLocks noGrp="1"/>
          </p:cNvSpPr>
          <p:nvPr>
            <p:ph idx="1"/>
          </p:nvPr>
        </p:nvSpPr>
        <p:spPr/>
        <p:txBody>
          <a:bodyPr/>
          <a:lstStyle/>
          <a:p>
            <a:pPr marL="0" indent="0">
              <a:buNone/>
            </a:pPr>
            <a:r>
              <a:rPr lang="en-US" dirty="0"/>
              <a:t>Half-day workshop ~4 hours </a:t>
            </a:r>
          </a:p>
          <a:p>
            <a:r>
              <a:rPr lang="en-US" dirty="0"/>
              <a:t>Presentation &amp; discussion ~1 hour</a:t>
            </a:r>
          </a:p>
          <a:p>
            <a:r>
              <a:rPr lang="en-US" dirty="0"/>
              <a:t>Guided hands-on session ~3 hours</a:t>
            </a:r>
          </a:p>
          <a:p>
            <a:pPr marL="0" indent="0">
              <a:buNone/>
            </a:pPr>
            <a:endParaRPr lang="en-US" dirty="0"/>
          </a:p>
          <a:p>
            <a:pPr marL="0" indent="0">
              <a:buNone/>
            </a:pPr>
            <a:r>
              <a:rPr lang="en-US" dirty="0"/>
              <a:t>Note: The customer-centric deck has too many slides for a 1-hour session. Feel free to hide/unhide and/or skip slides based upon the participants’ interests, background, etc. </a:t>
            </a:r>
            <a:endParaRPr lang="en-CA" dirty="0"/>
          </a:p>
        </p:txBody>
      </p:sp>
    </p:spTree>
    <p:extLst>
      <p:ext uri="{BB962C8B-B14F-4D97-AF65-F5344CB8AC3E}">
        <p14:creationId xmlns:p14="http://schemas.microsoft.com/office/powerpoint/2010/main" val="3504555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669D71-B6A5-7EB3-4108-75B8875DE07B}"/>
              </a:ext>
            </a:extLst>
          </p:cNvPr>
          <p:cNvSpPr>
            <a:spLocks noGrp="1"/>
          </p:cNvSpPr>
          <p:nvPr>
            <p:ph type="ctrTitle"/>
          </p:nvPr>
        </p:nvSpPr>
        <p:spPr/>
        <p:txBody>
          <a:bodyPr/>
          <a:lstStyle/>
          <a:p>
            <a:r>
              <a:rPr lang="en-CA" dirty="0"/>
              <a:t>Additional slides </a:t>
            </a:r>
          </a:p>
        </p:txBody>
      </p:sp>
      <p:sp>
        <p:nvSpPr>
          <p:cNvPr id="5" name="Subtitle 4">
            <a:extLst>
              <a:ext uri="{FF2B5EF4-FFF2-40B4-BE49-F238E27FC236}">
                <a16:creationId xmlns:a16="http://schemas.microsoft.com/office/drawing/2014/main" id="{DC7B941C-8998-E1EA-125B-F0AA100C9BA8}"/>
              </a:ext>
            </a:extLst>
          </p:cNvPr>
          <p:cNvSpPr>
            <a:spLocks noGrp="1"/>
          </p:cNvSpPr>
          <p:nvPr>
            <p:ph type="subTitle" idx="1"/>
          </p:nvPr>
        </p:nvSpPr>
        <p:spPr/>
        <p:txBody>
          <a:bodyPr/>
          <a:lstStyle/>
          <a:p>
            <a:endParaRPr lang="en-CA"/>
          </a:p>
        </p:txBody>
      </p:sp>
    </p:spTree>
    <p:extLst>
      <p:ext uri="{BB962C8B-B14F-4D97-AF65-F5344CB8AC3E}">
        <p14:creationId xmlns:p14="http://schemas.microsoft.com/office/powerpoint/2010/main" val="4021461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7" name="Group 276">
            <a:extLst>
              <a:ext uri="{FF2B5EF4-FFF2-40B4-BE49-F238E27FC236}">
                <a16:creationId xmlns:a16="http://schemas.microsoft.com/office/drawing/2014/main" id="{D6536DA6-E5C9-48F2-8ECB-6CD16898A7B5}"/>
              </a:ext>
              <a:ext uri="{C183D7F6-B498-43B3-948B-1728B52AA6E4}">
                <adec:decorative xmlns:adec="http://schemas.microsoft.com/office/drawing/2017/decorative" val="1"/>
              </a:ext>
            </a:extLst>
          </p:cNvPr>
          <p:cNvGrpSpPr/>
          <p:nvPr/>
        </p:nvGrpSpPr>
        <p:grpSpPr>
          <a:xfrm>
            <a:off x="1595717" y="5211325"/>
            <a:ext cx="9000566" cy="683278"/>
            <a:chOff x="1689973" y="5368045"/>
            <a:chExt cx="9000566" cy="683278"/>
          </a:xfrm>
        </p:grpSpPr>
        <p:cxnSp>
          <p:nvCxnSpPr>
            <p:cNvPr id="7" name="Straight Connector 6">
              <a:extLst>
                <a:ext uri="{FF2B5EF4-FFF2-40B4-BE49-F238E27FC236}">
                  <a16:creationId xmlns:a16="http://schemas.microsoft.com/office/drawing/2014/main" id="{C1D26BD6-4D66-42E1-B3CC-9F1A9EAFA065}"/>
                </a:ext>
              </a:extLst>
            </p:cNvPr>
            <p:cNvCxnSpPr>
              <a:cxnSpLocks/>
            </p:cNvCxnSpPr>
            <p:nvPr/>
          </p:nvCxnSpPr>
          <p:spPr>
            <a:xfrm>
              <a:off x="2430256" y="5768817"/>
              <a:ext cx="8260283" cy="0"/>
            </a:xfrm>
            <a:prstGeom prst="line">
              <a:avLst/>
            </a:prstGeom>
            <a:solidFill>
              <a:schemeClr val="bg1"/>
            </a:solidFill>
            <a:ln w="22225">
              <a:solidFill>
                <a:schemeClr val="bg1">
                  <a:lumMod val="75000"/>
                  <a:lumOff val="2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1" name="Rectangle 10">
              <a:extLst>
                <a:ext uri="{FF2B5EF4-FFF2-40B4-BE49-F238E27FC236}">
                  <a16:creationId xmlns:a16="http://schemas.microsoft.com/office/drawing/2014/main" id="{B7A38689-7833-4EA5-BC2E-1C4B1B465592}"/>
                </a:ext>
              </a:extLst>
            </p:cNvPr>
            <p:cNvSpPr/>
            <p:nvPr/>
          </p:nvSpPr>
          <p:spPr bwMode="auto">
            <a:xfrm>
              <a:off x="2514587" y="5368045"/>
              <a:ext cx="5463525" cy="31869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5" tIns="91415" rIns="91415" bIns="91415" numCol="1" spcCol="0" rtlCol="0" fromWordArt="0" anchor="ctr" anchorCtr="0" forceAA="0" compatLnSpc="1">
              <a:prstTxWarp prst="textNoShape">
                <a:avLst/>
              </a:prstTxWarp>
              <a:noAutofit/>
            </a:bodyPr>
            <a:lstStyle/>
            <a:p>
              <a:pPr marL="0" marR="0" lvl="0" indent="0" algn="l" defTabSz="932198"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30" normalizeH="0" baseline="0" noProof="0">
                  <a:ln>
                    <a:noFill/>
                  </a:ln>
                  <a:solidFill>
                    <a:srgbClr val="1DFFE4"/>
                  </a:solidFill>
                  <a:effectLst/>
                  <a:uLnTx/>
                  <a:uFillTx/>
                  <a:latin typeface="Segoe UI Semibold"/>
                  <a:ea typeface="Segoe UI" pitchFamily="34" charset="0"/>
                  <a:cs typeface="Segoe UI" pitchFamily="34" charset="0"/>
                </a:rPr>
                <a:t>Optimized</a:t>
              </a:r>
              <a:r>
                <a:rPr kumimoji="0" lang="en-US" sz="1600" b="1" i="0" u="none" strike="noStrike" kern="1200" cap="none" spc="30" normalizeH="0" baseline="0" noProof="0">
                  <a:ln>
                    <a:noFill/>
                  </a:ln>
                  <a:gradFill>
                    <a:gsLst>
                      <a:gs pos="2917">
                        <a:srgbClr val="50E6FF"/>
                      </a:gs>
                      <a:gs pos="30000">
                        <a:srgbClr val="50E6FF"/>
                      </a:gs>
                    </a:gsLst>
                    <a:lin ang="5400000" scaled="1"/>
                  </a:gradFill>
                  <a:effectLst/>
                  <a:uLnTx/>
                  <a:uFillTx/>
                  <a:latin typeface="Segoe UI Semibold"/>
                  <a:ea typeface="Segoe UI" pitchFamily="34" charset="0"/>
                  <a:cs typeface="Segoe UI" pitchFamily="34" charset="0"/>
                </a:rPr>
                <a:t> Compute</a:t>
              </a:r>
            </a:p>
          </p:txBody>
        </p:sp>
        <p:grpSp>
          <p:nvGrpSpPr>
            <p:cNvPr id="28" name="Group 27">
              <a:extLst>
                <a:ext uri="{FF2B5EF4-FFF2-40B4-BE49-F238E27FC236}">
                  <a16:creationId xmlns:a16="http://schemas.microsoft.com/office/drawing/2014/main" id="{267D44F3-B999-48B8-956C-02371B2FFA63}"/>
                </a:ext>
              </a:extLst>
            </p:cNvPr>
            <p:cNvGrpSpPr/>
            <p:nvPr/>
          </p:nvGrpSpPr>
          <p:grpSpPr>
            <a:xfrm>
              <a:off x="1689973" y="5604539"/>
              <a:ext cx="595472" cy="438908"/>
              <a:chOff x="1289855" y="5585222"/>
              <a:chExt cx="426534" cy="314388"/>
            </a:xfrm>
          </p:grpSpPr>
          <p:grpSp>
            <p:nvGrpSpPr>
              <p:cNvPr id="31" name="desktop" descr="desktop">
                <a:extLst>
                  <a:ext uri="{FF2B5EF4-FFF2-40B4-BE49-F238E27FC236}">
                    <a16:creationId xmlns:a16="http://schemas.microsoft.com/office/drawing/2014/main" id="{66F68AE3-B525-40EC-B215-6351EDBD2EEC}"/>
                  </a:ext>
                </a:extLst>
              </p:cNvPr>
              <p:cNvGrpSpPr/>
              <p:nvPr/>
            </p:nvGrpSpPr>
            <p:grpSpPr>
              <a:xfrm>
                <a:off x="1378578" y="5585222"/>
                <a:ext cx="337811" cy="314388"/>
                <a:chOff x="5419125" y="3953316"/>
                <a:chExt cx="391539" cy="364391"/>
              </a:xfrm>
            </p:grpSpPr>
            <p:sp>
              <p:nvSpPr>
                <p:cNvPr id="47" name="Freeform: Shape 46">
                  <a:extLst>
                    <a:ext uri="{FF2B5EF4-FFF2-40B4-BE49-F238E27FC236}">
                      <a16:creationId xmlns:a16="http://schemas.microsoft.com/office/drawing/2014/main" id="{1177EED0-6815-4F8B-814E-BCE63DAFA20D}"/>
                    </a:ext>
                  </a:extLst>
                </p:cNvPr>
                <p:cNvSpPr/>
                <p:nvPr/>
              </p:nvSpPr>
              <p:spPr>
                <a:xfrm>
                  <a:off x="5487735" y="4241952"/>
                  <a:ext cx="252869" cy="73414"/>
                </a:xfrm>
                <a:custGeom>
                  <a:avLst/>
                  <a:gdLst>
                    <a:gd name="connsiteX0" fmla="*/ 185628 w 252869"/>
                    <a:gd name="connsiteY0" fmla="*/ 1293 h 73413"/>
                    <a:gd name="connsiteX1" fmla="*/ 176356 w 252869"/>
                    <a:gd name="connsiteY1" fmla="*/ 1293 h 73413"/>
                    <a:gd name="connsiteX2" fmla="*/ 84944 w 252869"/>
                    <a:gd name="connsiteY2" fmla="*/ 1293 h 73413"/>
                    <a:gd name="connsiteX3" fmla="*/ 80205 w 252869"/>
                    <a:gd name="connsiteY3" fmla="*/ 1293 h 73413"/>
                    <a:gd name="connsiteX4" fmla="*/ 1293 w 252869"/>
                    <a:gd name="connsiteY4" fmla="*/ 52504 h 73413"/>
                    <a:gd name="connsiteX5" fmla="*/ 1293 w 252869"/>
                    <a:gd name="connsiteY5" fmla="*/ 75944 h 73413"/>
                    <a:gd name="connsiteX6" fmla="*/ 96139 w 252869"/>
                    <a:gd name="connsiteY6" fmla="*/ 75944 h 73413"/>
                    <a:gd name="connsiteX7" fmla="*/ 165368 w 252869"/>
                    <a:gd name="connsiteY7" fmla="*/ 75944 h 73413"/>
                    <a:gd name="connsiteX8" fmla="*/ 254856 w 252869"/>
                    <a:gd name="connsiteY8" fmla="*/ 75944 h 73413"/>
                    <a:gd name="connsiteX9" fmla="*/ 254856 w 252869"/>
                    <a:gd name="connsiteY9" fmla="*/ 52504 h 73413"/>
                    <a:gd name="connsiteX10" fmla="*/ 185628 w 252869"/>
                    <a:gd name="connsiteY10" fmla="*/ 1293 h 7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869" h="73413">
                      <a:moveTo>
                        <a:pt x="185628" y="1293"/>
                      </a:moveTo>
                      <a:lnTo>
                        <a:pt x="176356" y="1293"/>
                      </a:lnTo>
                      <a:lnTo>
                        <a:pt x="84944" y="1293"/>
                      </a:lnTo>
                      <a:lnTo>
                        <a:pt x="80205" y="1293"/>
                      </a:lnTo>
                      <a:cubicBezTo>
                        <a:pt x="92911" y="46111"/>
                        <a:pt x="75879" y="52504"/>
                        <a:pt x="1293" y="52504"/>
                      </a:cubicBezTo>
                      <a:lnTo>
                        <a:pt x="1293" y="75944"/>
                      </a:lnTo>
                      <a:lnTo>
                        <a:pt x="96139" y="75944"/>
                      </a:lnTo>
                      <a:lnTo>
                        <a:pt x="165368" y="75944"/>
                      </a:lnTo>
                      <a:lnTo>
                        <a:pt x="254856" y="75944"/>
                      </a:lnTo>
                      <a:lnTo>
                        <a:pt x="254856" y="52504"/>
                      </a:lnTo>
                      <a:cubicBezTo>
                        <a:pt x="180271" y="52573"/>
                        <a:pt x="172991" y="46180"/>
                        <a:pt x="185628" y="1293"/>
                      </a:cubicBezTo>
                      <a:close/>
                    </a:path>
                  </a:pathLst>
                </a:custGeom>
                <a:solidFill>
                  <a:schemeClr val="accent1"/>
                </a:solidFill>
                <a:ln w="402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8" name="Freeform: Shape 47">
                  <a:extLst>
                    <a:ext uri="{FF2B5EF4-FFF2-40B4-BE49-F238E27FC236}">
                      <a16:creationId xmlns:a16="http://schemas.microsoft.com/office/drawing/2014/main" id="{4A1E3665-2CDD-45A9-B6BF-8ABFD6B91689}"/>
                    </a:ext>
                  </a:extLst>
                </p:cNvPr>
                <p:cNvSpPr/>
                <p:nvPr/>
              </p:nvSpPr>
              <p:spPr>
                <a:xfrm>
                  <a:off x="5487667" y="4293236"/>
                  <a:ext cx="252869" cy="24471"/>
                </a:xfrm>
                <a:custGeom>
                  <a:avLst/>
                  <a:gdLst>
                    <a:gd name="connsiteX0" fmla="*/ 1293 w 252869"/>
                    <a:gd name="connsiteY0" fmla="*/ 24733 h 24471"/>
                    <a:gd name="connsiteX1" fmla="*/ 254925 w 252869"/>
                    <a:gd name="connsiteY1" fmla="*/ 24733 h 24471"/>
                    <a:gd name="connsiteX2" fmla="*/ 254925 w 252869"/>
                    <a:gd name="connsiteY2" fmla="*/ 1293 h 24471"/>
                    <a:gd name="connsiteX3" fmla="*/ 1293 w 252869"/>
                    <a:gd name="connsiteY3" fmla="*/ 1293 h 24471"/>
                    <a:gd name="connsiteX4" fmla="*/ 1293 w 252869"/>
                    <a:gd name="connsiteY4" fmla="*/ 24733 h 24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869" h="24471">
                      <a:moveTo>
                        <a:pt x="1293" y="24733"/>
                      </a:moveTo>
                      <a:lnTo>
                        <a:pt x="254925" y="24733"/>
                      </a:lnTo>
                      <a:lnTo>
                        <a:pt x="254925" y="1293"/>
                      </a:lnTo>
                      <a:lnTo>
                        <a:pt x="1293" y="1293"/>
                      </a:lnTo>
                      <a:lnTo>
                        <a:pt x="1293" y="24733"/>
                      </a:lnTo>
                      <a:close/>
                    </a:path>
                  </a:pathLst>
                </a:custGeom>
                <a:solidFill>
                  <a:srgbClr val="0078D4"/>
                </a:solidFill>
                <a:ln w="402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9" name="Freeform: Shape 48">
                  <a:extLst>
                    <a:ext uri="{FF2B5EF4-FFF2-40B4-BE49-F238E27FC236}">
                      <a16:creationId xmlns:a16="http://schemas.microsoft.com/office/drawing/2014/main" id="{12F61744-F23F-42F8-AB24-2C1F81C6A97B}"/>
                    </a:ext>
                  </a:extLst>
                </p:cNvPr>
                <p:cNvSpPr/>
                <p:nvPr/>
              </p:nvSpPr>
              <p:spPr>
                <a:xfrm>
                  <a:off x="5419125" y="3953316"/>
                  <a:ext cx="391539" cy="289576"/>
                </a:xfrm>
                <a:custGeom>
                  <a:avLst/>
                  <a:gdLst>
                    <a:gd name="connsiteX0" fmla="*/ 392833 w 391539"/>
                    <a:gd name="connsiteY0" fmla="*/ 1293 h 289576"/>
                    <a:gd name="connsiteX1" fmla="*/ 1293 w 391539"/>
                    <a:gd name="connsiteY1" fmla="*/ 1293 h 289576"/>
                    <a:gd name="connsiteX2" fmla="*/ 1293 w 391539"/>
                    <a:gd name="connsiteY2" fmla="*/ 290548 h 289576"/>
                    <a:gd name="connsiteX3" fmla="*/ 392833 w 391539"/>
                    <a:gd name="connsiteY3" fmla="*/ 290548 h 289576"/>
                    <a:gd name="connsiteX4" fmla="*/ 392833 w 391539"/>
                    <a:gd name="connsiteY4" fmla="*/ 1293 h 289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539" h="289576">
                      <a:moveTo>
                        <a:pt x="392833" y="1293"/>
                      </a:moveTo>
                      <a:lnTo>
                        <a:pt x="1293" y="1293"/>
                      </a:lnTo>
                      <a:lnTo>
                        <a:pt x="1293" y="290548"/>
                      </a:lnTo>
                      <a:lnTo>
                        <a:pt x="392833" y="290548"/>
                      </a:lnTo>
                      <a:lnTo>
                        <a:pt x="392833" y="1293"/>
                      </a:lnTo>
                      <a:close/>
                    </a:path>
                  </a:pathLst>
                </a:custGeom>
                <a:solidFill>
                  <a:srgbClr val="0078D4"/>
                </a:solidFill>
                <a:ln w="402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50" name="Freeform: Shape 49">
                  <a:extLst>
                    <a:ext uri="{FF2B5EF4-FFF2-40B4-BE49-F238E27FC236}">
                      <a16:creationId xmlns:a16="http://schemas.microsoft.com/office/drawing/2014/main" id="{9355B747-43D4-4671-9BDF-10421398C65D}"/>
                    </a:ext>
                  </a:extLst>
                </p:cNvPr>
                <p:cNvSpPr/>
                <p:nvPr/>
              </p:nvSpPr>
              <p:spPr>
                <a:xfrm>
                  <a:off x="5439868" y="3974011"/>
                  <a:ext cx="350754" cy="248791"/>
                </a:xfrm>
                <a:custGeom>
                  <a:avLst/>
                  <a:gdLst>
                    <a:gd name="connsiteX0" fmla="*/ 351007 w 350754"/>
                    <a:gd name="connsiteY0" fmla="*/ 1293 h 248790"/>
                    <a:gd name="connsiteX1" fmla="*/ 1293 w 350754"/>
                    <a:gd name="connsiteY1" fmla="*/ 1293 h 248790"/>
                    <a:gd name="connsiteX2" fmla="*/ 1293 w 350754"/>
                    <a:gd name="connsiteY2" fmla="*/ 248686 h 248790"/>
                    <a:gd name="connsiteX3" fmla="*/ 351007 w 350754"/>
                    <a:gd name="connsiteY3" fmla="*/ 248686 h 248790"/>
                    <a:gd name="connsiteX4" fmla="*/ 351007 w 350754"/>
                    <a:gd name="connsiteY4" fmla="*/ 1293 h 24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754" h="248790">
                      <a:moveTo>
                        <a:pt x="351007" y="1293"/>
                      </a:moveTo>
                      <a:lnTo>
                        <a:pt x="1293" y="1293"/>
                      </a:lnTo>
                      <a:lnTo>
                        <a:pt x="1293" y="248686"/>
                      </a:lnTo>
                      <a:lnTo>
                        <a:pt x="351007" y="248686"/>
                      </a:lnTo>
                      <a:lnTo>
                        <a:pt x="351007" y="1293"/>
                      </a:lnTo>
                      <a:close/>
                    </a:path>
                  </a:pathLst>
                </a:custGeom>
                <a:solidFill>
                  <a:srgbClr val="50E6FF"/>
                </a:solidFill>
                <a:ln w="402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32" name="Group 31" descr="chip">
                <a:extLst>
                  <a:ext uri="{FF2B5EF4-FFF2-40B4-BE49-F238E27FC236}">
                    <a16:creationId xmlns:a16="http://schemas.microsoft.com/office/drawing/2014/main" id="{4290D2FD-7588-4F18-926F-5818FFDE63BE}"/>
                  </a:ext>
                </a:extLst>
              </p:cNvPr>
              <p:cNvGrpSpPr/>
              <p:nvPr/>
            </p:nvGrpSpPr>
            <p:grpSpPr>
              <a:xfrm>
                <a:off x="1289855" y="5691188"/>
                <a:ext cx="196327" cy="197359"/>
                <a:chOff x="3149601" y="2824164"/>
                <a:chExt cx="301626" cy="303212"/>
              </a:xfrm>
            </p:grpSpPr>
            <p:sp>
              <p:nvSpPr>
                <p:cNvPr id="33" name="Freeform 67">
                  <a:extLst>
                    <a:ext uri="{FF2B5EF4-FFF2-40B4-BE49-F238E27FC236}">
                      <a16:creationId xmlns:a16="http://schemas.microsoft.com/office/drawing/2014/main" id="{B357F2D9-0689-4626-9B80-438072D84F8F}"/>
                    </a:ext>
                  </a:extLst>
                </p:cNvPr>
                <p:cNvSpPr>
                  <a:spLocks/>
                </p:cNvSpPr>
                <p:nvPr/>
              </p:nvSpPr>
              <p:spPr bwMode="auto">
                <a:xfrm>
                  <a:off x="3187701" y="2862264"/>
                  <a:ext cx="225425" cy="225425"/>
                </a:xfrm>
                <a:custGeom>
                  <a:avLst/>
                  <a:gdLst>
                    <a:gd name="T0" fmla="*/ 109 w 134"/>
                    <a:gd name="T1" fmla="*/ 0 h 134"/>
                    <a:gd name="T2" fmla="*/ 25 w 134"/>
                    <a:gd name="T3" fmla="*/ 0 h 134"/>
                    <a:gd name="T4" fmla="*/ 0 w 134"/>
                    <a:gd name="T5" fmla="*/ 25 h 134"/>
                    <a:gd name="T6" fmla="*/ 0 w 134"/>
                    <a:gd name="T7" fmla="*/ 109 h 134"/>
                    <a:gd name="T8" fmla="*/ 25 w 134"/>
                    <a:gd name="T9" fmla="*/ 134 h 134"/>
                    <a:gd name="T10" fmla="*/ 109 w 134"/>
                    <a:gd name="T11" fmla="*/ 134 h 134"/>
                    <a:gd name="T12" fmla="*/ 134 w 134"/>
                    <a:gd name="T13" fmla="*/ 109 h 134"/>
                    <a:gd name="T14" fmla="*/ 134 w 134"/>
                    <a:gd name="T15" fmla="*/ 25 h 134"/>
                    <a:gd name="T16" fmla="*/ 109 w 134"/>
                    <a:gd name="T17"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134">
                      <a:moveTo>
                        <a:pt x="109" y="0"/>
                      </a:moveTo>
                      <a:cubicBezTo>
                        <a:pt x="25" y="0"/>
                        <a:pt x="25" y="0"/>
                        <a:pt x="25" y="0"/>
                      </a:cubicBezTo>
                      <a:cubicBezTo>
                        <a:pt x="11" y="0"/>
                        <a:pt x="0" y="11"/>
                        <a:pt x="0" y="25"/>
                      </a:cubicBezTo>
                      <a:cubicBezTo>
                        <a:pt x="0" y="109"/>
                        <a:pt x="0" y="109"/>
                        <a:pt x="0" y="109"/>
                      </a:cubicBezTo>
                      <a:cubicBezTo>
                        <a:pt x="0" y="123"/>
                        <a:pt x="11" y="134"/>
                        <a:pt x="25" y="134"/>
                      </a:cubicBezTo>
                      <a:cubicBezTo>
                        <a:pt x="109" y="134"/>
                        <a:pt x="109" y="134"/>
                        <a:pt x="109" y="134"/>
                      </a:cubicBezTo>
                      <a:cubicBezTo>
                        <a:pt x="123" y="134"/>
                        <a:pt x="134" y="123"/>
                        <a:pt x="134" y="109"/>
                      </a:cubicBezTo>
                      <a:cubicBezTo>
                        <a:pt x="134" y="25"/>
                        <a:pt x="134" y="25"/>
                        <a:pt x="134" y="25"/>
                      </a:cubicBezTo>
                      <a:cubicBezTo>
                        <a:pt x="134" y="11"/>
                        <a:pt x="123" y="0"/>
                        <a:pt x="109"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4" name="Line 68">
                  <a:extLst>
                    <a:ext uri="{FF2B5EF4-FFF2-40B4-BE49-F238E27FC236}">
                      <a16:creationId xmlns:a16="http://schemas.microsoft.com/office/drawing/2014/main" id="{8BE4F176-F2EA-42FD-8865-324793C16BD3}"/>
                    </a:ext>
                  </a:extLst>
                </p:cNvPr>
                <p:cNvSpPr>
                  <a:spLocks noChangeShapeType="1"/>
                </p:cNvSpPr>
                <p:nvPr/>
              </p:nvSpPr>
              <p:spPr bwMode="auto">
                <a:xfrm>
                  <a:off x="3300414" y="2824164"/>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5" name="Line 69">
                  <a:extLst>
                    <a:ext uri="{FF2B5EF4-FFF2-40B4-BE49-F238E27FC236}">
                      <a16:creationId xmlns:a16="http://schemas.microsoft.com/office/drawing/2014/main" id="{24CB38DB-48E2-42C2-AE9E-9AB886C73D4E}"/>
                    </a:ext>
                  </a:extLst>
                </p:cNvPr>
                <p:cNvSpPr>
                  <a:spLocks noChangeShapeType="1"/>
                </p:cNvSpPr>
                <p:nvPr/>
              </p:nvSpPr>
              <p:spPr bwMode="auto">
                <a:xfrm>
                  <a:off x="3248026" y="2824164"/>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6" name="Line 70">
                  <a:extLst>
                    <a:ext uri="{FF2B5EF4-FFF2-40B4-BE49-F238E27FC236}">
                      <a16:creationId xmlns:a16="http://schemas.microsoft.com/office/drawing/2014/main" id="{BD6C3323-CDB9-4DAD-B94F-5330C9D1D84A}"/>
                    </a:ext>
                  </a:extLst>
                </p:cNvPr>
                <p:cNvSpPr>
                  <a:spLocks noChangeShapeType="1"/>
                </p:cNvSpPr>
                <p:nvPr/>
              </p:nvSpPr>
              <p:spPr bwMode="auto">
                <a:xfrm>
                  <a:off x="3352801" y="2824164"/>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7" name="Line 71">
                  <a:extLst>
                    <a:ext uri="{FF2B5EF4-FFF2-40B4-BE49-F238E27FC236}">
                      <a16:creationId xmlns:a16="http://schemas.microsoft.com/office/drawing/2014/main" id="{5AAEC45D-B87F-4582-95E6-BC974D9F83A3}"/>
                    </a:ext>
                  </a:extLst>
                </p:cNvPr>
                <p:cNvSpPr>
                  <a:spLocks noChangeShapeType="1"/>
                </p:cNvSpPr>
                <p:nvPr/>
              </p:nvSpPr>
              <p:spPr bwMode="auto">
                <a:xfrm>
                  <a:off x="3300414" y="3054351"/>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8" name="Line 72">
                  <a:extLst>
                    <a:ext uri="{FF2B5EF4-FFF2-40B4-BE49-F238E27FC236}">
                      <a16:creationId xmlns:a16="http://schemas.microsoft.com/office/drawing/2014/main" id="{763D7D02-C27A-4D13-9C62-B58558EFDFD6}"/>
                    </a:ext>
                  </a:extLst>
                </p:cNvPr>
                <p:cNvSpPr>
                  <a:spLocks noChangeShapeType="1"/>
                </p:cNvSpPr>
                <p:nvPr/>
              </p:nvSpPr>
              <p:spPr bwMode="auto">
                <a:xfrm>
                  <a:off x="3248026" y="3054351"/>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9" name="Line 73">
                  <a:extLst>
                    <a:ext uri="{FF2B5EF4-FFF2-40B4-BE49-F238E27FC236}">
                      <a16:creationId xmlns:a16="http://schemas.microsoft.com/office/drawing/2014/main" id="{6D916755-157F-499B-BA29-0A6BB55C70C4}"/>
                    </a:ext>
                  </a:extLst>
                </p:cNvPr>
                <p:cNvSpPr>
                  <a:spLocks noChangeShapeType="1"/>
                </p:cNvSpPr>
                <p:nvPr/>
              </p:nvSpPr>
              <p:spPr bwMode="auto">
                <a:xfrm>
                  <a:off x="3352801" y="3054351"/>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0" name="Line 74">
                  <a:extLst>
                    <a:ext uri="{FF2B5EF4-FFF2-40B4-BE49-F238E27FC236}">
                      <a16:creationId xmlns:a16="http://schemas.microsoft.com/office/drawing/2014/main" id="{17C0F283-5DCB-4EE6-8C55-769EBA5D804B}"/>
                    </a:ext>
                  </a:extLst>
                </p:cNvPr>
                <p:cNvSpPr>
                  <a:spLocks noChangeShapeType="1"/>
                </p:cNvSpPr>
                <p:nvPr/>
              </p:nvSpPr>
              <p:spPr bwMode="auto">
                <a:xfrm>
                  <a:off x="3149601" y="2974976"/>
                  <a:ext cx="73025"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1" name="Line 75">
                  <a:extLst>
                    <a:ext uri="{FF2B5EF4-FFF2-40B4-BE49-F238E27FC236}">
                      <a16:creationId xmlns:a16="http://schemas.microsoft.com/office/drawing/2014/main" id="{F457EF37-D121-4FC7-8B2C-38F743C78049}"/>
                    </a:ext>
                  </a:extLst>
                </p:cNvPr>
                <p:cNvSpPr>
                  <a:spLocks noChangeShapeType="1"/>
                </p:cNvSpPr>
                <p:nvPr/>
              </p:nvSpPr>
              <p:spPr bwMode="auto">
                <a:xfrm>
                  <a:off x="3149601" y="3027364"/>
                  <a:ext cx="73025"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2" name="Line 76">
                  <a:extLst>
                    <a:ext uri="{FF2B5EF4-FFF2-40B4-BE49-F238E27FC236}">
                      <a16:creationId xmlns:a16="http://schemas.microsoft.com/office/drawing/2014/main" id="{838A8C92-D305-4883-9F9B-E9E27497C07B}"/>
                    </a:ext>
                  </a:extLst>
                </p:cNvPr>
                <p:cNvSpPr>
                  <a:spLocks noChangeShapeType="1"/>
                </p:cNvSpPr>
                <p:nvPr/>
              </p:nvSpPr>
              <p:spPr bwMode="auto">
                <a:xfrm>
                  <a:off x="3149601" y="2925764"/>
                  <a:ext cx="73025"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3" name="Line 77">
                  <a:extLst>
                    <a:ext uri="{FF2B5EF4-FFF2-40B4-BE49-F238E27FC236}">
                      <a16:creationId xmlns:a16="http://schemas.microsoft.com/office/drawing/2014/main" id="{EAF8FABB-EEAE-411C-A6F0-EC9D8F8AB3B9}"/>
                    </a:ext>
                  </a:extLst>
                </p:cNvPr>
                <p:cNvSpPr>
                  <a:spLocks noChangeShapeType="1"/>
                </p:cNvSpPr>
                <p:nvPr/>
              </p:nvSpPr>
              <p:spPr bwMode="auto">
                <a:xfrm>
                  <a:off x="3379789" y="2974976"/>
                  <a:ext cx="71438"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4" name="Line 78">
                  <a:extLst>
                    <a:ext uri="{FF2B5EF4-FFF2-40B4-BE49-F238E27FC236}">
                      <a16:creationId xmlns:a16="http://schemas.microsoft.com/office/drawing/2014/main" id="{F9994F4E-71B8-49DE-8967-F867ED17C703}"/>
                    </a:ext>
                  </a:extLst>
                </p:cNvPr>
                <p:cNvSpPr>
                  <a:spLocks noChangeShapeType="1"/>
                </p:cNvSpPr>
                <p:nvPr/>
              </p:nvSpPr>
              <p:spPr bwMode="auto">
                <a:xfrm>
                  <a:off x="3379789" y="3027364"/>
                  <a:ext cx="71438"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5" name="Line 79">
                  <a:extLst>
                    <a:ext uri="{FF2B5EF4-FFF2-40B4-BE49-F238E27FC236}">
                      <a16:creationId xmlns:a16="http://schemas.microsoft.com/office/drawing/2014/main" id="{ED10B28A-A153-4927-9360-487E89A8EB7C}"/>
                    </a:ext>
                  </a:extLst>
                </p:cNvPr>
                <p:cNvSpPr>
                  <a:spLocks noChangeShapeType="1"/>
                </p:cNvSpPr>
                <p:nvPr/>
              </p:nvSpPr>
              <p:spPr bwMode="auto">
                <a:xfrm>
                  <a:off x="3379789" y="2925764"/>
                  <a:ext cx="71438"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6" name="Rectangle 45">
                  <a:extLst>
                    <a:ext uri="{FF2B5EF4-FFF2-40B4-BE49-F238E27FC236}">
                      <a16:creationId xmlns:a16="http://schemas.microsoft.com/office/drawing/2014/main" id="{671E396D-7F2F-4A6D-86E9-2D6113DA433C}"/>
                    </a:ext>
                  </a:extLst>
                </p:cNvPr>
                <p:cNvSpPr>
                  <a:spLocks noChangeArrowheads="1"/>
                </p:cNvSpPr>
                <p:nvPr/>
              </p:nvSpPr>
              <p:spPr bwMode="auto">
                <a:xfrm>
                  <a:off x="3238501" y="2913064"/>
                  <a:ext cx="123825" cy="125413"/>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sp>
          <p:nvSpPr>
            <p:cNvPr id="5" name="TextBox 4">
              <a:extLst>
                <a:ext uri="{FF2B5EF4-FFF2-40B4-BE49-F238E27FC236}">
                  <a16:creationId xmlns:a16="http://schemas.microsoft.com/office/drawing/2014/main" id="{0923BA6E-EAF2-43E9-809E-A59B9CC5D37B}"/>
                </a:ext>
              </a:extLst>
            </p:cNvPr>
            <p:cNvSpPr txBox="1"/>
            <p:nvPr/>
          </p:nvSpPr>
          <p:spPr>
            <a:xfrm>
              <a:off x="2644678" y="5835879"/>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H-Series</a:t>
              </a:r>
            </a:p>
          </p:txBody>
        </p:sp>
        <p:sp>
          <p:nvSpPr>
            <p:cNvPr id="77" name="TextBox 76">
              <a:extLst>
                <a:ext uri="{FF2B5EF4-FFF2-40B4-BE49-F238E27FC236}">
                  <a16:creationId xmlns:a16="http://schemas.microsoft.com/office/drawing/2014/main" id="{1EA11DE6-5307-4463-9241-A5489DFD16BB}"/>
                </a:ext>
              </a:extLst>
            </p:cNvPr>
            <p:cNvSpPr txBox="1"/>
            <p:nvPr/>
          </p:nvSpPr>
          <p:spPr>
            <a:xfrm>
              <a:off x="4256335" y="5835879"/>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N-Series</a:t>
              </a:r>
            </a:p>
          </p:txBody>
        </p:sp>
        <p:sp>
          <p:nvSpPr>
            <p:cNvPr id="168" name="TextBox 167">
              <a:extLst>
                <a:ext uri="{FF2B5EF4-FFF2-40B4-BE49-F238E27FC236}">
                  <a16:creationId xmlns:a16="http://schemas.microsoft.com/office/drawing/2014/main" id="{D947991A-2382-4A72-B3CF-33F64767DEB4}"/>
                </a:ext>
              </a:extLst>
            </p:cNvPr>
            <p:cNvSpPr txBox="1"/>
            <p:nvPr/>
          </p:nvSpPr>
          <p:spPr>
            <a:xfrm>
              <a:off x="6088010" y="5835879"/>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Cray</a:t>
              </a:r>
            </a:p>
          </p:txBody>
        </p:sp>
      </p:grpSp>
      <p:grpSp>
        <p:nvGrpSpPr>
          <p:cNvPr id="278" name="Group 277">
            <a:extLst>
              <a:ext uri="{FF2B5EF4-FFF2-40B4-BE49-F238E27FC236}">
                <a16:creationId xmlns:a16="http://schemas.microsoft.com/office/drawing/2014/main" id="{BFB4DAF9-654D-4CEB-A8F9-976F006B1453}"/>
              </a:ext>
              <a:ext uri="{C183D7F6-B498-43B3-948B-1728B52AA6E4}">
                <adec:decorative xmlns:adec="http://schemas.microsoft.com/office/drawing/2017/decorative" val="1"/>
              </a:ext>
            </a:extLst>
          </p:cNvPr>
          <p:cNvGrpSpPr/>
          <p:nvPr/>
        </p:nvGrpSpPr>
        <p:grpSpPr>
          <a:xfrm>
            <a:off x="1717282" y="4299293"/>
            <a:ext cx="8879001" cy="700868"/>
            <a:chOff x="1811538" y="4409713"/>
            <a:chExt cx="8879001" cy="700868"/>
          </a:xfrm>
        </p:grpSpPr>
        <p:cxnSp>
          <p:nvCxnSpPr>
            <p:cNvPr id="148" name="Straight Connector 147">
              <a:extLst>
                <a:ext uri="{FF2B5EF4-FFF2-40B4-BE49-F238E27FC236}">
                  <a16:creationId xmlns:a16="http://schemas.microsoft.com/office/drawing/2014/main" id="{C04655BA-B96A-4E97-990E-F6BA0D94540B}"/>
                </a:ext>
              </a:extLst>
            </p:cNvPr>
            <p:cNvCxnSpPr>
              <a:cxnSpLocks/>
            </p:cNvCxnSpPr>
            <p:nvPr/>
          </p:nvCxnSpPr>
          <p:spPr>
            <a:xfrm>
              <a:off x="2418837" y="4804925"/>
              <a:ext cx="8271702" cy="0"/>
            </a:xfrm>
            <a:prstGeom prst="line">
              <a:avLst/>
            </a:prstGeom>
            <a:solidFill>
              <a:schemeClr val="bg1"/>
            </a:solidFill>
            <a:ln w="22225">
              <a:solidFill>
                <a:schemeClr val="bg1">
                  <a:lumMod val="75000"/>
                  <a:lumOff val="2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49" name="Rectangle 148">
              <a:extLst>
                <a:ext uri="{FF2B5EF4-FFF2-40B4-BE49-F238E27FC236}">
                  <a16:creationId xmlns:a16="http://schemas.microsoft.com/office/drawing/2014/main" id="{A6002F62-EE1B-4229-B84E-6E7A0544B89D}"/>
                </a:ext>
              </a:extLst>
            </p:cNvPr>
            <p:cNvSpPr/>
            <p:nvPr/>
          </p:nvSpPr>
          <p:spPr bwMode="auto">
            <a:xfrm>
              <a:off x="2514587" y="4409713"/>
              <a:ext cx="5463525" cy="31869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5" tIns="91415" rIns="91415" bIns="91415" numCol="1" spcCol="0" rtlCol="0" fromWordArt="0" anchor="ctr" anchorCtr="0" forceAA="0" compatLnSpc="1">
              <a:prstTxWarp prst="textNoShape">
                <a:avLst/>
              </a:prstTxWarp>
              <a:noAutofit/>
            </a:bodyPr>
            <a:lstStyle/>
            <a:p>
              <a:pPr marL="0" marR="0" lvl="0" indent="0" algn="l" defTabSz="932198"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30" normalizeH="0" baseline="0" noProof="0">
                  <a:ln>
                    <a:noFill/>
                  </a:ln>
                  <a:gradFill>
                    <a:gsLst>
                      <a:gs pos="2917">
                        <a:srgbClr val="50E6FF"/>
                      </a:gs>
                      <a:gs pos="30000">
                        <a:srgbClr val="50E6FF"/>
                      </a:gs>
                    </a:gsLst>
                    <a:lin ang="5400000" scaled="1"/>
                  </a:gradFill>
                  <a:effectLst/>
                  <a:uLnTx/>
                  <a:uFillTx/>
                  <a:latin typeface="Segoe UI Semibold"/>
                  <a:ea typeface="Segoe UI" pitchFamily="34" charset="0"/>
                  <a:cs typeface="Segoe UI" pitchFamily="34" charset="0"/>
                </a:rPr>
                <a:t>High </a:t>
              </a:r>
              <a:r>
                <a:rPr kumimoji="0" lang="en-US" sz="1600" b="1" i="0" u="none" strike="noStrike" kern="1200" cap="none" spc="30" normalizeH="0" baseline="0" noProof="0">
                  <a:ln>
                    <a:noFill/>
                  </a:ln>
                  <a:solidFill>
                    <a:srgbClr val="1DFFE4"/>
                  </a:solidFill>
                  <a:effectLst/>
                  <a:uLnTx/>
                  <a:uFillTx/>
                  <a:latin typeface="Segoe UI Semibold"/>
                  <a:ea typeface="Segoe UI" pitchFamily="34" charset="0"/>
                  <a:cs typeface="Segoe UI" pitchFamily="34" charset="0"/>
                </a:rPr>
                <a:t>Performing</a:t>
              </a:r>
              <a:r>
                <a:rPr kumimoji="0" lang="en-US" sz="1600" b="1" i="0" u="none" strike="noStrike" kern="1200" cap="none" spc="30" normalizeH="0" baseline="0" noProof="0">
                  <a:ln>
                    <a:noFill/>
                  </a:ln>
                  <a:gradFill>
                    <a:gsLst>
                      <a:gs pos="2917">
                        <a:srgbClr val="50E6FF"/>
                      </a:gs>
                      <a:gs pos="30000">
                        <a:srgbClr val="50E6FF"/>
                      </a:gs>
                    </a:gsLst>
                    <a:lin ang="5400000" scaled="1"/>
                  </a:gradFill>
                  <a:effectLst/>
                  <a:uLnTx/>
                  <a:uFillTx/>
                  <a:latin typeface="Segoe UI Semibold"/>
                  <a:ea typeface="Segoe UI" pitchFamily="34" charset="0"/>
                  <a:cs typeface="Segoe UI" pitchFamily="34" charset="0"/>
                </a:rPr>
                <a:t> Storage</a:t>
              </a:r>
            </a:p>
          </p:txBody>
        </p:sp>
        <p:grpSp>
          <p:nvGrpSpPr>
            <p:cNvPr id="150" name="storage 1" descr="storage">
              <a:extLst>
                <a:ext uri="{FF2B5EF4-FFF2-40B4-BE49-F238E27FC236}">
                  <a16:creationId xmlns:a16="http://schemas.microsoft.com/office/drawing/2014/main" id="{2117EADF-5ABC-4DB1-A96F-CA93BB7F751E}"/>
                </a:ext>
              </a:extLst>
            </p:cNvPr>
            <p:cNvGrpSpPr/>
            <p:nvPr/>
          </p:nvGrpSpPr>
          <p:grpSpPr>
            <a:xfrm>
              <a:off x="1811538" y="4495107"/>
              <a:ext cx="446751" cy="485967"/>
              <a:chOff x="4501240" y="2176494"/>
              <a:chExt cx="344605" cy="374856"/>
            </a:xfrm>
          </p:grpSpPr>
          <p:sp>
            <p:nvSpPr>
              <p:cNvPr id="151" name="Freeform 5">
                <a:extLst>
                  <a:ext uri="{FF2B5EF4-FFF2-40B4-BE49-F238E27FC236}">
                    <a16:creationId xmlns:a16="http://schemas.microsoft.com/office/drawing/2014/main" id="{120E153B-7C45-4B8B-87CD-EEED03858D80}"/>
                  </a:ext>
                </a:extLst>
              </p:cNvPr>
              <p:cNvSpPr>
                <a:spLocks/>
              </p:cNvSpPr>
              <p:nvPr/>
            </p:nvSpPr>
            <p:spPr bwMode="auto">
              <a:xfrm>
                <a:off x="4507816" y="2180440"/>
                <a:ext cx="328821" cy="118376"/>
              </a:xfrm>
              <a:custGeom>
                <a:avLst/>
                <a:gdLst>
                  <a:gd name="T0" fmla="*/ 335 w 335"/>
                  <a:gd name="T1" fmla="*/ 120 h 120"/>
                  <a:gd name="T2" fmla="*/ 5 w 335"/>
                  <a:gd name="T3" fmla="*/ 120 h 120"/>
                  <a:gd name="T4" fmla="*/ 5 w 335"/>
                  <a:gd name="T5" fmla="*/ 46 h 120"/>
                  <a:gd name="T6" fmla="*/ 166 w 335"/>
                  <a:gd name="T7" fmla="*/ 5 h 120"/>
                  <a:gd name="T8" fmla="*/ 335 w 335"/>
                  <a:gd name="T9" fmla="*/ 46 h 120"/>
                  <a:gd name="T10" fmla="*/ 335 w 335"/>
                  <a:gd name="T11" fmla="*/ 120 h 120"/>
                </a:gdLst>
                <a:ahLst/>
                <a:cxnLst>
                  <a:cxn ang="0">
                    <a:pos x="T0" y="T1"/>
                  </a:cxn>
                  <a:cxn ang="0">
                    <a:pos x="T2" y="T3"/>
                  </a:cxn>
                  <a:cxn ang="0">
                    <a:pos x="T4" y="T5"/>
                  </a:cxn>
                  <a:cxn ang="0">
                    <a:pos x="T6" y="T7"/>
                  </a:cxn>
                  <a:cxn ang="0">
                    <a:pos x="T8" y="T9"/>
                  </a:cxn>
                  <a:cxn ang="0">
                    <a:pos x="T10" y="T11"/>
                  </a:cxn>
                </a:cxnLst>
                <a:rect l="0" t="0" r="r" b="b"/>
                <a:pathLst>
                  <a:path w="335" h="120">
                    <a:moveTo>
                      <a:pt x="335" y="120"/>
                    </a:moveTo>
                    <a:cubicBezTo>
                      <a:pt x="5" y="120"/>
                      <a:pt x="5" y="120"/>
                      <a:pt x="5" y="120"/>
                    </a:cubicBezTo>
                    <a:cubicBezTo>
                      <a:pt x="5" y="46"/>
                      <a:pt x="5" y="46"/>
                      <a:pt x="5" y="46"/>
                    </a:cubicBezTo>
                    <a:cubicBezTo>
                      <a:pt x="5" y="46"/>
                      <a:pt x="0" y="10"/>
                      <a:pt x="166" y="5"/>
                    </a:cubicBezTo>
                    <a:cubicBezTo>
                      <a:pt x="331" y="0"/>
                      <a:pt x="335" y="46"/>
                      <a:pt x="335" y="46"/>
                    </a:cubicBezTo>
                    <a:lnTo>
                      <a:pt x="335" y="12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2" name="Freeform 6">
                <a:extLst>
                  <a:ext uri="{FF2B5EF4-FFF2-40B4-BE49-F238E27FC236}">
                    <a16:creationId xmlns:a16="http://schemas.microsoft.com/office/drawing/2014/main" id="{E25EA278-EC64-4A5F-AD6B-465BDE78E52D}"/>
                  </a:ext>
                </a:extLst>
              </p:cNvPr>
              <p:cNvSpPr>
                <a:spLocks noEditPoints="1"/>
              </p:cNvSpPr>
              <p:nvPr/>
            </p:nvSpPr>
            <p:spPr bwMode="auto">
              <a:xfrm>
                <a:off x="4501240" y="2176494"/>
                <a:ext cx="344605" cy="172302"/>
              </a:xfrm>
              <a:custGeom>
                <a:avLst/>
                <a:gdLst>
                  <a:gd name="T0" fmla="*/ 176 w 351"/>
                  <a:gd name="T1" fmla="*/ 176 h 176"/>
                  <a:gd name="T2" fmla="*/ 308 w 351"/>
                  <a:gd name="T3" fmla="*/ 162 h 176"/>
                  <a:gd name="T4" fmla="*/ 338 w 351"/>
                  <a:gd name="T5" fmla="*/ 151 h 176"/>
                  <a:gd name="T6" fmla="*/ 350 w 351"/>
                  <a:gd name="T7" fmla="*/ 142 h 176"/>
                  <a:gd name="T8" fmla="*/ 350 w 351"/>
                  <a:gd name="T9" fmla="*/ 140 h 176"/>
                  <a:gd name="T10" fmla="*/ 350 w 351"/>
                  <a:gd name="T11" fmla="*/ 50 h 176"/>
                  <a:gd name="T12" fmla="*/ 350 w 351"/>
                  <a:gd name="T13" fmla="*/ 48 h 176"/>
                  <a:gd name="T14" fmla="*/ 175 w 351"/>
                  <a:gd name="T15" fmla="*/ 0 h 176"/>
                  <a:gd name="T16" fmla="*/ 0 w 351"/>
                  <a:gd name="T17" fmla="*/ 49 h 176"/>
                  <a:gd name="T18" fmla="*/ 0 w 351"/>
                  <a:gd name="T19" fmla="*/ 51 h 176"/>
                  <a:gd name="T20" fmla="*/ 0 w 351"/>
                  <a:gd name="T21" fmla="*/ 140 h 176"/>
                  <a:gd name="T22" fmla="*/ 2 w 351"/>
                  <a:gd name="T23" fmla="*/ 144 h 176"/>
                  <a:gd name="T24" fmla="*/ 176 w 351"/>
                  <a:gd name="T25" fmla="*/ 176 h 176"/>
                  <a:gd name="T26" fmla="*/ 175 w 351"/>
                  <a:gd name="T27" fmla="*/ 17 h 176"/>
                  <a:gd name="T28" fmla="*/ 334 w 351"/>
                  <a:gd name="T29" fmla="*/ 49 h 176"/>
                  <a:gd name="T30" fmla="*/ 175 w 351"/>
                  <a:gd name="T31" fmla="*/ 81 h 176"/>
                  <a:gd name="T32" fmla="*/ 16 w 351"/>
                  <a:gd name="T33" fmla="*/ 49 h 176"/>
                  <a:gd name="T34" fmla="*/ 175 w 351"/>
                  <a:gd name="T35" fmla="*/ 1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1" h="176">
                    <a:moveTo>
                      <a:pt x="176" y="176"/>
                    </a:moveTo>
                    <a:cubicBezTo>
                      <a:pt x="235" y="176"/>
                      <a:pt x="280" y="170"/>
                      <a:pt x="308" y="162"/>
                    </a:cubicBezTo>
                    <a:cubicBezTo>
                      <a:pt x="325" y="157"/>
                      <a:pt x="330" y="155"/>
                      <a:pt x="338" y="151"/>
                    </a:cubicBezTo>
                    <a:cubicBezTo>
                      <a:pt x="343" y="148"/>
                      <a:pt x="347" y="146"/>
                      <a:pt x="350" y="142"/>
                    </a:cubicBezTo>
                    <a:cubicBezTo>
                      <a:pt x="350" y="142"/>
                      <a:pt x="350" y="141"/>
                      <a:pt x="350" y="140"/>
                    </a:cubicBezTo>
                    <a:cubicBezTo>
                      <a:pt x="350" y="50"/>
                      <a:pt x="350" y="50"/>
                      <a:pt x="350" y="50"/>
                    </a:cubicBezTo>
                    <a:cubicBezTo>
                      <a:pt x="350" y="50"/>
                      <a:pt x="350" y="49"/>
                      <a:pt x="350" y="48"/>
                    </a:cubicBezTo>
                    <a:cubicBezTo>
                      <a:pt x="351" y="15"/>
                      <a:pt x="260" y="0"/>
                      <a:pt x="175" y="0"/>
                    </a:cubicBezTo>
                    <a:cubicBezTo>
                      <a:pt x="91" y="0"/>
                      <a:pt x="0" y="15"/>
                      <a:pt x="0" y="49"/>
                    </a:cubicBezTo>
                    <a:cubicBezTo>
                      <a:pt x="0" y="50"/>
                      <a:pt x="0" y="50"/>
                      <a:pt x="0" y="51"/>
                    </a:cubicBezTo>
                    <a:cubicBezTo>
                      <a:pt x="0" y="140"/>
                      <a:pt x="0" y="140"/>
                      <a:pt x="0" y="140"/>
                    </a:cubicBezTo>
                    <a:cubicBezTo>
                      <a:pt x="0" y="142"/>
                      <a:pt x="1" y="143"/>
                      <a:pt x="2" y="144"/>
                    </a:cubicBezTo>
                    <a:cubicBezTo>
                      <a:pt x="18" y="157"/>
                      <a:pt x="82" y="176"/>
                      <a:pt x="176" y="176"/>
                    </a:cubicBezTo>
                    <a:close/>
                    <a:moveTo>
                      <a:pt x="175" y="17"/>
                    </a:moveTo>
                    <a:cubicBezTo>
                      <a:pt x="278" y="17"/>
                      <a:pt x="334" y="38"/>
                      <a:pt x="334" y="49"/>
                    </a:cubicBezTo>
                    <a:cubicBezTo>
                      <a:pt x="334" y="60"/>
                      <a:pt x="278" y="81"/>
                      <a:pt x="175" y="81"/>
                    </a:cubicBezTo>
                    <a:cubicBezTo>
                      <a:pt x="72" y="81"/>
                      <a:pt x="16" y="60"/>
                      <a:pt x="16" y="49"/>
                    </a:cubicBezTo>
                    <a:cubicBezTo>
                      <a:pt x="16" y="38"/>
                      <a:pt x="73" y="17"/>
                      <a:pt x="175" y="17"/>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3" name="Freeform 7">
                <a:extLst>
                  <a:ext uri="{FF2B5EF4-FFF2-40B4-BE49-F238E27FC236}">
                    <a16:creationId xmlns:a16="http://schemas.microsoft.com/office/drawing/2014/main" id="{8FAD3E48-CB2F-47F0-8659-EAD660F18397}"/>
                  </a:ext>
                </a:extLst>
              </p:cNvPr>
              <p:cNvSpPr>
                <a:spLocks/>
              </p:cNvSpPr>
              <p:nvPr/>
            </p:nvSpPr>
            <p:spPr bwMode="auto">
              <a:xfrm>
                <a:off x="4501240" y="2329066"/>
                <a:ext cx="344605" cy="123637"/>
              </a:xfrm>
              <a:custGeom>
                <a:avLst/>
                <a:gdLst>
                  <a:gd name="T0" fmla="*/ 176 w 350"/>
                  <a:gd name="T1" fmla="*/ 126 h 126"/>
                  <a:gd name="T2" fmla="*/ 309 w 350"/>
                  <a:gd name="T3" fmla="*/ 111 h 126"/>
                  <a:gd name="T4" fmla="*/ 339 w 350"/>
                  <a:gd name="T5" fmla="*/ 99 h 126"/>
                  <a:gd name="T6" fmla="*/ 350 w 350"/>
                  <a:gd name="T7" fmla="*/ 90 h 126"/>
                  <a:gd name="T8" fmla="*/ 350 w 350"/>
                  <a:gd name="T9" fmla="*/ 0 h 126"/>
                  <a:gd name="T10" fmla="*/ 341 w 350"/>
                  <a:gd name="T11" fmla="*/ 5 h 126"/>
                  <a:gd name="T12" fmla="*/ 176 w 350"/>
                  <a:gd name="T13" fmla="*/ 31 h 126"/>
                  <a:gd name="T14" fmla="*/ 4 w 350"/>
                  <a:gd name="T15" fmla="*/ 3 h 126"/>
                  <a:gd name="T16" fmla="*/ 0 w 350"/>
                  <a:gd name="T17" fmla="*/ 0 h 126"/>
                  <a:gd name="T18" fmla="*/ 0 w 350"/>
                  <a:gd name="T19" fmla="*/ 91 h 126"/>
                  <a:gd name="T20" fmla="*/ 176 w 350"/>
                  <a:gd name="T21"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0" h="126">
                    <a:moveTo>
                      <a:pt x="176" y="126"/>
                    </a:moveTo>
                    <a:cubicBezTo>
                      <a:pt x="236" y="126"/>
                      <a:pt x="280" y="119"/>
                      <a:pt x="309" y="111"/>
                    </a:cubicBezTo>
                    <a:cubicBezTo>
                      <a:pt x="325" y="107"/>
                      <a:pt x="332" y="104"/>
                      <a:pt x="339" y="99"/>
                    </a:cubicBezTo>
                    <a:cubicBezTo>
                      <a:pt x="344" y="96"/>
                      <a:pt x="348" y="94"/>
                      <a:pt x="350" y="90"/>
                    </a:cubicBezTo>
                    <a:cubicBezTo>
                      <a:pt x="350" y="0"/>
                      <a:pt x="350" y="0"/>
                      <a:pt x="350" y="0"/>
                    </a:cubicBezTo>
                    <a:cubicBezTo>
                      <a:pt x="348" y="2"/>
                      <a:pt x="344" y="3"/>
                      <a:pt x="341" y="5"/>
                    </a:cubicBezTo>
                    <a:cubicBezTo>
                      <a:pt x="308" y="24"/>
                      <a:pt x="240" y="31"/>
                      <a:pt x="176" y="31"/>
                    </a:cubicBezTo>
                    <a:cubicBezTo>
                      <a:pt x="110" y="31"/>
                      <a:pt x="36" y="22"/>
                      <a:pt x="4" y="3"/>
                    </a:cubicBezTo>
                    <a:cubicBezTo>
                      <a:pt x="4" y="3"/>
                      <a:pt x="2" y="2"/>
                      <a:pt x="0" y="0"/>
                    </a:cubicBezTo>
                    <a:cubicBezTo>
                      <a:pt x="0" y="91"/>
                      <a:pt x="0" y="91"/>
                      <a:pt x="0" y="91"/>
                    </a:cubicBezTo>
                    <a:cubicBezTo>
                      <a:pt x="11" y="104"/>
                      <a:pt x="77" y="126"/>
                      <a:pt x="176" y="126"/>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4" name="Freeform 8">
                <a:extLst>
                  <a:ext uri="{FF2B5EF4-FFF2-40B4-BE49-F238E27FC236}">
                    <a16:creationId xmlns:a16="http://schemas.microsoft.com/office/drawing/2014/main" id="{B3ECA1E7-5EF4-40BB-9BF5-B849EA0D6D56}"/>
                  </a:ext>
                </a:extLst>
              </p:cNvPr>
              <p:cNvSpPr>
                <a:spLocks/>
              </p:cNvSpPr>
              <p:nvPr/>
            </p:nvSpPr>
            <p:spPr bwMode="auto">
              <a:xfrm>
                <a:off x="4501240" y="2432974"/>
                <a:ext cx="344605" cy="118376"/>
              </a:xfrm>
              <a:custGeom>
                <a:avLst/>
                <a:gdLst>
                  <a:gd name="T0" fmla="*/ 176 w 351"/>
                  <a:gd name="T1" fmla="*/ 31 h 121"/>
                  <a:gd name="T2" fmla="*/ 4 w 351"/>
                  <a:gd name="T3" fmla="*/ 3 h 121"/>
                  <a:gd name="T4" fmla="*/ 0 w 351"/>
                  <a:gd name="T5" fmla="*/ 0 h 121"/>
                  <a:gd name="T6" fmla="*/ 0 w 351"/>
                  <a:gd name="T7" fmla="*/ 71 h 121"/>
                  <a:gd name="T8" fmla="*/ 0 w 351"/>
                  <a:gd name="T9" fmla="*/ 73 h 121"/>
                  <a:gd name="T10" fmla="*/ 175 w 351"/>
                  <a:gd name="T11" fmla="*/ 121 h 121"/>
                  <a:gd name="T12" fmla="*/ 351 w 351"/>
                  <a:gd name="T13" fmla="*/ 73 h 121"/>
                  <a:gd name="T14" fmla="*/ 351 w 351"/>
                  <a:gd name="T15" fmla="*/ 72 h 121"/>
                  <a:gd name="T16" fmla="*/ 351 w 351"/>
                  <a:gd name="T17" fmla="*/ 0 h 121"/>
                  <a:gd name="T18" fmla="*/ 342 w 351"/>
                  <a:gd name="T19" fmla="*/ 6 h 121"/>
                  <a:gd name="T20" fmla="*/ 318 w 351"/>
                  <a:gd name="T21" fmla="*/ 15 h 121"/>
                  <a:gd name="T22" fmla="*/ 176 w 351"/>
                  <a:gd name="T23" fmla="*/ 3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1" h="121">
                    <a:moveTo>
                      <a:pt x="176" y="31"/>
                    </a:moveTo>
                    <a:cubicBezTo>
                      <a:pt x="110" y="31"/>
                      <a:pt x="36" y="22"/>
                      <a:pt x="4" y="3"/>
                    </a:cubicBezTo>
                    <a:cubicBezTo>
                      <a:pt x="4" y="3"/>
                      <a:pt x="2" y="2"/>
                      <a:pt x="0" y="0"/>
                    </a:cubicBezTo>
                    <a:cubicBezTo>
                      <a:pt x="0" y="71"/>
                      <a:pt x="0" y="71"/>
                      <a:pt x="0" y="71"/>
                    </a:cubicBezTo>
                    <a:cubicBezTo>
                      <a:pt x="0" y="72"/>
                      <a:pt x="0" y="72"/>
                      <a:pt x="0" y="73"/>
                    </a:cubicBezTo>
                    <a:cubicBezTo>
                      <a:pt x="0" y="106"/>
                      <a:pt x="91" y="121"/>
                      <a:pt x="175" y="121"/>
                    </a:cubicBezTo>
                    <a:cubicBezTo>
                      <a:pt x="260" y="121"/>
                      <a:pt x="351" y="106"/>
                      <a:pt x="351" y="73"/>
                    </a:cubicBezTo>
                    <a:cubicBezTo>
                      <a:pt x="351" y="72"/>
                      <a:pt x="351" y="72"/>
                      <a:pt x="351" y="72"/>
                    </a:cubicBezTo>
                    <a:cubicBezTo>
                      <a:pt x="351" y="0"/>
                      <a:pt x="351" y="0"/>
                      <a:pt x="351" y="0"/>
                    </a:cubicBezTo>
                    <a:cubicBezTo>
                      <a:pt x="348" y="2"/>
                      <a:pt x="346" y="3"/>
                      <a:pt x="342" y="6"/>
                    </a:cubicBezTo>
                    <a:cubicBezTo>
                      <a:pt x="335" y="9"/>
                      <a:pt x="327" y="12"/>
                      <a:pt x="318" y="15"/>
                    </a:cubicBezTo>
                    <a:cubicBezTo>
                      <a:pt x="281" y="26"/>
                      <a:pt x="227" y="31"/>
                      <a:pt x="176" y="31"/>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sp>
          <p:nvSpPr>
            <p:cNvPr id="169" name="TextBox 168">
              <a:extLst>
                <a:ext uri="{FF2B5EF4-FFF2-40B4-BE49-F238E27FC236}">
                  <a16:creationId xmlns:a16="http://schemas.microsoft.com/office/drawing/2014/main" id="{736AFF61-E8CD-4D0B-9595-F4BF1800E3F2}"/>
                </a:ext>
              </a:extLst>
            </p:cNvPr>
            <p:cNvSpPr txBox="1"/>
            <p:nvPr/>
          </p:nvSpPr>
          <p:spPr>
            <a:xfrm>
              <a:off x="2644678" y="4895137"/>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Azure HPC Cache</a:t>
              </a:r>
            </a:p>
          </p:txBody>
        </p:sp>
        <p:sp>
          <p:nvSpPr>
            <p:cNvPr id="170" name="TextBox 169">
              <a:extLst>
                <a:ext uri="{FF2B5EF4-FFF2-40B4-BE49-F238E27FC236}">
                  <a16:creationId xmlns:a16="http://schemas.microsoft.com/office/drawing/2014/main" id="{7F63C23B-1E87-4DD5-BF69-68203C510A44}"/>
                </a:ext>
              </a:extLst>
            </p:cNvPr>
            <p:cNvSpPr txBox="1"/>
            <p:nvPr/>
          </p:nvSpPr>
          <p:spPr>
            <a:xfrm>
              <a:off x="4902693" y="4895137"/>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Azure NetApp Files</a:t>
              </a:r>
            </a:p>
          </p:txBody>
        </p:sp>
        <p:sp>
          <p:nvSpPr>
            <p:cNvPr id="224" name="TextBox 223">
              <a:extLst>
                <a:ext uri="{FF2B5EF4-FFF2-40B4-BE49-F238E27FC236}">
                  <a16:creationId xmlns:a16="http://schemas.microsoft.com/office/drawing/2014/main" id="{C8E91E92-E03D-4B40-A2BC-9556CA881101}"/>
                </a:ext>
              </a:extLst>
            </p:cNvPr>
            <p:cNvSpPr txBox="1"/>
            <p:nvPr/>
          </p:nvSpPr>
          <p:spPr>
            <a:xfrm>
              <a:off x="7428695" y="4895137"/>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Clusterstore</a:t>
              </a:r>
            </a:p>
          </p:txBody>
        </p:sp>
      </p:grpSp>
      <p:grpSp>
        <p:nvGrpSpPr>
          <p:cNvPr id="280" name="Group 279">
            <a:extLst>
              <a:ext uri="{FF2B5EF4-FFF2-40B4-BE49-F238E27FC236}">
                <a16:creationId xmlns:a16="http://schemas.microsoft.com/office/drawing/2014/main" id="{5D623D73-AC79-4686-A2A6-903D0034738A}"/>
              </a:ext>
              <a:ext uri="{C183D7F6-B498-43B3-948B-1728B52AA6E4}">
                <adec:decorative xmlns:adec="http://schemas.microsoft.com/office/drawing/2017/decorative" val="1"/>
              </a:ext>
            </a:extLst>
          </p:cNvPr>
          <p:cNvGrpSpPr/>
          <p:nvPr/>
        </p:nvGrpSpPr>
        <p:grpSpPr>
          <a:xfrm>
            <a:off x="1595717" y="2327741"/>
            <a:ext cx="8978204" cy="685861"/>
            <a:chOff x="1689973" y="2438161"/>
            <a:chExt cx="8978204" cy="685861"/>
          </a:xfrm>
        </p:grpSpPr>
        <p:grpSp>
          <p:nvGrpSpPr>
            <p:cNvPr id="155" name="reservations" descr="reservations, get started">
              <a:extLst>
                <a:ext uri="{FF2B5EF4-FFF2-40B4-BE49-F238E27FC236}">
                  <a16:creationId xmlns:a16="http://schemas.microsoft.com/office/drawing/2014/main" id="{44979F38-7AE5-4CDB-A26A-09CD0444D0C9}"/>
                </a:ext>
              </a:extLst>
            </p:cNvPr>
            <p:cNvGrpSpPr/>
            <p:nvPr/>
          </p:nvGrpSpPr>
          <p:grpSpPr>
            <a:xfrm>
              <a:off x="1689973" y="2438161"/>
              <a:ext cx="663582" cy="663582"/>
              <a:chOff x="7288760" y="3860995"/>
              <a:chExt cx="476020" cy="476020"/>
            </a:xfrm>
          </p:grpSpPr>
          <p:sp>
            <p:nvSpPr>
              <p:cNvPr id="156" name="Freeform: Shape 155">
                <a:extLst>
                  <a:ext uri="{FF2B5EF4-FFF2-40B4-BE49-F238E27FC236}">
                    <a16:creationId xmlns:a16="http://schemas.microsoft.com/office/drawing/2014/main" id="{6C68042B-9AEC-4376-AB71-08B8DA02B914}"/>
                  </a:ext>
                </a:extLst>
              </p:cNvPr>
              <p:cNvSpPr/>
              <p:nvPr/>
            </p:nvSpPr>
            <p:spPr>
              <a:xfrm>
                <a:off x="7537125" y="3986818"/>
                <a:ext cx="99171" cy="99171"/>
              </a:xfrm>
              <a:custGeom>
                <a:avLst/>
                <a:gdLst>
                  <a:gd name="connsiteX0" fmla="*/ 99924 w 99170"/>
                  <a:gd name="connsiteY0" fmla="*/ 99925 h 99170"/>
                  <a:gd name="connsiteX1" fmla="*/ 99924 w 99170"/>
                  <a:gd name="connsiteY1" fmla="*/ 1898 h 99170"/>
                  <a:gd name="connsiteX2" fmla="*/ 1898 w 99170"/>
                  <a:gd name="connsiteY2" fmla="*/ 1898 h 99170"/>
                  <a:gd name="connsiteX3" fmla="*/ 1898 w 99170"/>
                  <a:gd name="connsiteY3" fmla="*/ 99925 h 99170"/>
                  <a:gd name="connsiteX4" fmla="*/ 99924 w 99170"/>
                  <a:gd name="connsiteY4" fmla="*/ 99925 h 99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170" h="99170">
                    <a:moveTo>
                      <a:pt x="99924" y="99925"/>
                    </a:moveTo>
                    <a:lnTo>
                      <a:pt x="99924" y="1898"/>
                    </a:lnTo>
                    <a:lnTo>
                      <a:pt x="1898" y="1898"/>
                    </a:lnTo>
                    <a:lnTo>
                      <a:pt x="1898" y="99925"/>
                    </a:lnTo>
                    <a:lnTo>
                      <a:pt x="99924" y="99925"/>
                    </a:lnTo>
                    <a:close/>
                  </a:path>
                </a:pathLst>
              </a:custGeom>
              <a:solidFill>
                <a:srgbClr val="0078D4"/>
              </a:solidFill>
              <a:ln w="486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57" name="Freeform: Shape 156">
                <a:extLst>
                  <a:ext uri="{FF2B5EF4-FFF2-40B4-BE49-F238E27FC236}">
                    <a16:creationId xmlns:a16="http://schemas.microsoft.com/office/drawing/2014/main" id="{F074D67A-D200-4AC1-AFCB-0A9E613CEE36}"/>
                  </a:ext>
                </a:extLst>
              </p:cNvPr>
              <p:cNvSpPr/>
              <p:nvPr/>
            </p:nvSpPr>
            <p:spPr>
              <a:xfrm>
                <a:off x="7537125" y="4109368"/>
                <a:ext cx="99171" cy="99171"/>
              </a:xfrm>
              <a:custGeom>
                <a:avLst/>
                <a:gdLst>
                  <a:gd name="connsiteX0" fmla="*/ 99924 w 99170"/>
                  <a:gd name="connsiteY0" fmla="*/ 99924 h 99170"/>
                  <a:gd name="connsiteX1" fmla="*/ 99924 w 99170"/>
                  <a:gd name="connsiteY1" fmla="*/ 1898 h 99170"/>
                  <a:gd name="connsiteX2" fmla="*/ 1898 w 99170"/>
                  <a:gd name="connsiteY2" fmla="*/ 1898 h 99170"/>
                  <a:gd name="connsiteX3" fmla="*/ 1898 w 99170"/>
                  <a:gd name="connsiteY3" fmla="*/ 99924 h 99170"/>
                  <a:gd name="connsiteX4" fmla="*/ 99924 w 99170"/>
                  <a:gd name="connsiteY4" fmla="*/ 99924 h 99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170" h="99170">
                    <a:moveTo>
                      <a:pt x="99924" y="99924"/>
                    </a:moveTo>
                    <a:lnTo>
                      <a:pt x="99924" y="1898"/>
                    </a:lnTo>
                    <a:lnTo>
                      <a:pt x="1898" y="1898"/>
                    </a:lnTo>
                    <a:lnTo>
                      <a:pt x="1898" y="99924"/>
                    </a:lnTo>
                    <a:lnTo>
                      <a:pt x="99924" y="99924"/>
                    </a:lnTo>
                    <a:close/>
                  </a:path>
                </a:pathLst>
              </a:custGeom>
              <a:solidFill>
                <a:srgbClr val="0078D4"/>
              </a:solidFill>
              <a:ln w="486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58" name="Freeform: Shape 157">
                <a:extLst>
                  <a:ext uri="{FF2B5EF4-FFF2-40B4-BE49-F238E27FC236}">
                    <a16:creationId xmlns:a16="http://schemas.microsoft.com/office/drawing/2014/main" id="{7E58B27B-91BC-4DAE-BECC-B0217B169650}"/>
                  </a:ext>
                </a:extLst>
              </p:cNvPr>
              <p:cNvSpPr/>
              <p:nvPr/>
            </p:nvSpPr>
            <p:spPr>
              <a:xfrm>
                <a:off x="7586140" y="4035842"/>
                <a:ext cx="173549" cy="198342"/>
              </a:xfrm>
              <a:custGeom>
                <a:avLst/>
                <a:gdLst>
                  <a:gd name="connsiteX0" fmla="*/ 173117 w 173548"/>
                  <a:gd name="connsiteY0" fmla="*/ 1898 h 198341"/>
                  <a:gd name="connsiteX1" fmla="*/ 1898 w 173548"/>
                  <a:gd name="connsiteY1" fmla="*/ 1898 h 198341"/>
                  <a:gd name="connsiteX2" fmla="*/ 1898 w 173548"/>
                  <a:gd name="connsiteY2" fmla="*/ 124431 h 198341"/>
                  <a:gd name="connsiteX3" fmla="*/ 83750 w 173548"/>
                  <a:gd name="connsiteY3" fmla="*/ 124431 h 198341"/>
                  <a:gd name="connsiteX4" fmla="*/ 83750 w 173548"/>
                  <a:gd name="connsiteY4" fmla="*/ 197951 h 198341"/>
                  <a:gd name="connsiteX5" fmla="*/ 108256 w 173548"/>
                  <a:gd name="connsiteY5" fmla="*/ 197951 h 198341"/>
                  <a:gd name="connsiteX6" fmla="*/ 108256 w 173548"/>
                  <a:gd name="connsiteY6" fmla="*/ 124431 h 198341"/>
                  <a:gd name="connsiteX7" fmla="*/ 173117 w 173548"/>
                  <a:gd name="connsiteY7" fmla="*/ 124431 h 198341"/>
                  <a:gd name="connsiteX8" fmla="*/ 173117 w 173548"/>
                  <a:gd name="connsiteY8" fmla="*/ 1898 h 198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548" h="198341">
                    <a:moveTo>
                      <a:pt x="173117" y="1898"/>
                    </a:moveTo>
                    <a:lnTo>
                      <a:pt x="1898" y="1898"/>
                    </a:lnTo>
                    <a:lnTo>
                      <a:pt x="1898" y="124431"/>
                    </a:lnTo>
                    <a:lnTo>
                      <a:pt x="83750" y="124431"/>
                    </a:lnTo>
                    <a:lnTo>
                      <a:pt x="83750" y="197951"/>
                    </a:lnTo>
                    <a:lnTo>
                      <a:pt x="108256" y="197951"/>
                    </a:lnTo>
                    <a:lnTo>
                      <a:pt x="108256" y="124431"/>
                    </a:lnTo>
                    <a:lnTo>
                      <a:pt x="173117" y="124431"/>
                    </a:lnTo>
                    <a:lnTo>
                      <a:pt x="173117" y="1898"/>
                    </a:lnTo>
                    <a:close/>
                  </a:path>
                </a:pathLst>
              </a:custGeom>
              <a:solidFill>
                <a:srgbClr val="50E6FF"/>
              </a:solidFill>
              <a:ln w="486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59" name="Freeform: Shape 158">
                <a:extLst>
                  <a:ext uri="{FF2B5EF4-FFF2-40B4-BE49-F238E27FC236}">
                    <a16:creationId xmlns:a16="http://schemas.microsoft.com/office/drawing/2014/main" id="{1829D817-87C9-4EC2-8BDF-FFA5518CD967}"/>
                  </a:ext>
                </a:extLst>
              </p:cNvPr>
              <p:cNvSpPr/>
              <p:nvPr/>
            </p:nvSpPr>
            <p:spPr>
              <a:xfrm>
                <a:off x="7292060" y="3986818"/>
                <a:ext cx="99171" cy="99171"/>
              </a:xfrm>
              <a:custGeom>
                <a:avLst/>
                <a:gdLst>
                  <a:gd name="connsiteX0" fmla="*/ 99924 w 99170"/>
                  <a:gd name="connsiteY0" fmla="*/ 99925 h 99170"/>
                  <a:gd name="connsiteX1" fmla="*/ 99924 w 99170"/>
                  <a:gd name="connsiteY1" fmla="*/ 1898 h 99170"/>
                  <a:gd name="connsiteX2" fmla="*/ 1898 w 99170"/>
                  <a:gd name="connsiteY2" fmla="*/ 1898 h 99170"/>
                  <a:gd name="connsiteX3" fmla="*/ 1898 w 99170"/>
                  <a:gd name="connsiteY3" fmla="*/ 99925 h 99170"/>
                  <a:gd name="connsiteX4" fmla="*/ 99924 w 99170"/>
                  <a:gd name="connsiteY4" fmla="*/ 99925 h 99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170" h="99170">
                    <a:moveTo>
                      <a:pt x="99924" y="99925"/>
                    </a:moveTo>
                    <a:lnTo>
                      <a:pt x="99924" y="1898"/>
                    </a:lnTo>
                    <a:lnTo>
                      <a:pt x="1898" y="1898"/>
                    </a:lnTo>
                    <a:lnTo>
                      <a:pt x="1898" y="99925"/>
                    </a:lnTo>
                    <a:lnTo>
                      <a:pt x="99924" y="99925"/>
                    </a:lnTo>
                    <a:close/>
                  </a:path>
                </a:pathLst>
              </a:custGeom>
              <a:solidFill>
                <a:srgbClr val="0078D4"/>
              </a:solidFill>
              <a:ln w="486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60" name="Freeform: Shape 159">
                <a:extLst>
                  <a:ext uri="{FF2B5EF4-FFF2-40B4-BE49-F238E27FC236}">
                    <a16:creationId xmlns:a16="http://schemas.microsoft.com/office/drawing/2014/main" id="{74E74AB7-1D7C-47B2-83C1-A50E56475A4E}"/>
                  </a:ext>
                </a:extLst>
              </p:cNvPr>
              <p:cNvSpPr/>
              <p:nvPr/>
            </p:nvSpPr>
            <p:spPr>
              <a:xfrm>
                <a:off x="7414592" y="3986818"/>
                <a:ext cx="99171" cy="99171"/>
              </a:xfrm>
              <a:custGeom>
                <a:avLst/>
                <a:gdLst>
                  <a:gd name="connsiteX0" fmla="*/ 99924 w 99170"/>
                  <a:gd name="connsiteY0" fmla="*/ 99925 h 99170"/>
                  <a:gd name="connsiteX1" fmla="*/ 99924 w 99170"/>
                  <a:gd name="connsiteY1" fmla="*/ 1898 h 99170"/>
                  <a:gd name="connsiteX2" fmla="*/ 1898 w 99170"/>
                  <a:gd name="connsiteY2" fmla="*/ 1898 h 99170"/>
                  <a:gd name="connsiteX3" fmla="*/ 1898 w 99170"/>
                  <a:gd name="connsiteY3" fmla="*/ 99925 h 99170"/>
                  <a:gd name="connsiteX4" fmla="*/ 99924 w 99170"/>
                  <a:gd name="connsiteY4" fmla="*/ 99925 h 99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170" h="99170">
                    <a:moveTo>
                      <a:pt x="99924" y="99925"/>
                    </a:moveTo>
                    <a:lnTo>
                      <a:pt x="99924" y="1898"/>
                    </a:lnTo>
                    <a:lnTo>
                      <a:pt x="1898" y="1898"/>
                    </a:lnTo>
                    <a:lnTo>
                      <a:pt x="1898" y="99925"/>
                    </a:lnTo>
                    <a:lnTo>
                      <a:pt x="99924" y="99925"/>
                    </a:lnTo>
                    <a:close/>
                  </a:path>
                </a:pathLst>
              </a:custGeom>
              <a:solidFill>
                <a:srgbClr val="0078D4"/>
              </a:solidFill>
              <a:ln w="486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61" name="Freeform: Shape 160">
                <a:extLst>
                  <a:ext uri="{FF2B5EF4-FFF2-40B4-BE49-F238E27FC236}">
                    <a16:creationId xmlns:a16="http://schemas.microsoft.com/office/drawing/2014/main" id="{D2D4305F-9447-479D-94B5-24021FDC998B}"/>
                  </a:ext>
                </a:extLst>
              </p:cNvPr>
              <p:cNvSpPr/>
              <p:nvPr/>
            </p:nvSpPr>
            <p:spPr>
              <a:xfrm>
                <a:off x="7292060" y="4109368"/>
                <a:ext cx="99171" cy="99171"/>
              </a:xfrm>
              <a:custGeom>
                <a:avLst/>
                <a:gdLst>
                  <a:gd name="connsiteX0" fmla="*/ 99924 w 99170"/>
                  <a:gd name="connsiteY0" fmla="*/ 99924 h 99170"/>
                  <a:gd name="connsiteX1" fmla="*/ 99924 w 99170"/>
                  <a:gd name="connsiteY1" fmla="*/ 1898 h 99170"/>
                  <a:gd name="connsiteX2" fmla="*/ 1898 w 99170"/>
                  <a:gd name="connsiteY2" fmla="*/ 1898 h 99170"/>
                  <a:gd name="connsiteX3" fmla="*/ 1898 w 99170"/>
                  <a:gd name="connsiteY3" fmla="*/ 99924 h 99170"/>
                  <a:gd name="connsiteX4" fmla="*/ 99924 w 99170"/>
                  <a:gd name="connsiteY4" fmla="*/ 99924 h 99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170" h="99170">
                    <a:moveTo>
                      <a:pt x="99924" y="99924"/>
                    </a:moveTo>
                    <a:lnTo>
                      <a:pt x="99924" y="1898"/>
                    </a:lnTo>
                    <a:lnTo>
                      <a:pt x="1898" y="1898"/>
                    </a:lnTo>
                    <a:lnTo>
                      <a:pt x="1898" y="99924"/>
                    </a:lnTo>
                    <a:lnTo>
                      <a:pt x="99924" y="99924"/>
                    </a:lnTo>
                    <a:close/>
                  </a:path>
                </a:pathLst>
              </a:custGeom>
              <a:solidFill>
                <a:srgbClr val="0078D4"/>
              </a:solidFill>
              <a:ln w="486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62" name="Freeform: Shape 161">
                <a:extLst>
                  <a:ext uri="{FF2B5EF4-FFF2-40B4-BE49-F238E27FC236}">
                    <a16:creationId xmlns:a16="http://schemas.microsoft.com/office/drawing/2014/main" id="{FB83F5F7-CDAB-43CC-8292-D197313DC3D3}"/>
                  </a:ext>
                </a:extLst>
              </p:cNvPr>
              <p:cNvSpPr/>
              <p:nvPr/>
            </p:nvSpPr>
            <p:spPr>
              <a:xfrm>
                <a:off x="7414592" y="4109368"/>
                <a:ext cx="99171" cy="99171"/>
              </a:xfrm>
              <a:custGeom>
                <a:avLst/>
                <a:gdLst>
                  <a:gd name="connsiteX0" fmla="*/ 99924 w 99170"/>
                  <a:gd name="connsiteY0" fmla="*/ 99924 h 99170"/>
                  <a:gd name="connsiteX1" fmla="*/ 99924 w 99170"/>
                  <a:gd name="connsiteY1" fmla="*/ 1898 h 99170"/>
                  <a:gd name="connsiteX2" fmla="*/ 1898 w 99170"/>
                  <a:gd name="connsiteY2" fmla="*/ 1898 h 99170"/>
                  <a:gd name="connsiteX3" fmla="*/ 1898 w 99170"/>
                  <a:gd name="connsiteY3" fmla="*/ 99924 h 99170"/>
                  <a:gd name="connsiteX4" fmla="*/ 99924 w 99170"/>
                  <a:gd name="connsiteY4" fmla="*/ 99924 h 99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170" h="99170">
                    <a:moveTo>
                      <a:pt x="99924" y="99924"/>
                    </a:moveTo>
                    <a:lnTo>
                      <a:pt x="99924" y="1898"/>
                    </a:lnTo>
                    <a:lnTo>
                      <a:pt x="1898" y="1898"/>
                    </a:lnTo>
                    <a:lnTo>
                      <a:pt x="1898" y="99924"/>
                    </a:lnTo>
                    <a:lnTo>
                      <a:pt x="99924" y="99924"/>
                    </a:lnTo>
                    <a:close/>
                  </a:path>
                </a:pathLst>
              </a:custGeom>
              <a:solidFill>
                <a:srgbClr val="0078D4"/>
              </a:solidFill>
              <a:ln w="486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63" name="Freeform: Shape 162">
                <a:extLst>
                  <a:ext uri="{FF2B5EF4-FFF2-40B4-BE49-F238E27FC236}">
                    <a16:creationId xmlns:a16="http://schemas.microsoft.com/office/drawing/2014/main" id="{3D37AFA2-1386-444B-8D5C-9518793B5071}"/>
                  </a:ext>
                </a:extLst>
              </p:cNvPr>
              <p:cNvSpPr/>
              <p:nvPr/>
            </p:nvSpPr>
            <p:spPr>
              <a:xfrm>
                <a:off x="7619387" y="4051608"/>
                <a:ext cx="104129" cy="89254"/>
              </a:xfrm>
              <a:custGeom>
                <a:avLst/>
                <a:gdLst>
                  <a:gd name="connsiteX0" fmla="*/ 88978 w 104129"/>
                  <a:gd name="connsiteY0" fmla="*/ 1898 h 89253"/>
                  <a:gd name="connsiteX1" fmla="*/ 36616 w 104129"/>
                  <a:gd name="connsiteY1" fmla="*/ 54260 h 89253"/>
                  <a:gd name="connsiteX2" fmla="*/ 19216 w 104129"/>
                  <a:gd name="connsiteY2" fmla="*/ 36861 h 89253"/>
                  <a:gd name="connsiteX3" fmla="*/ 1898 w 104129"/>
                  <a:gd name="connsiteY3" fmla="*/ 54179 h 89253"/>
                  <a:gd name="connsiteX4" fmla="*/ 36534 w 104129"/>
                  <a:gd name="connsiteY4" fmla="*/ 89060 h 89253"/>
                  <a:gd name="connsiteX5" fmla="*/ 106378 w 104129"/>
                  <a:gd name="connsiteY5" fmla="*/ 19216 h 89253"/>
                  <a:gd name="connsiteX6" fmla="*/ 88978 w 104129"/>
                  <a:gd name="connsiteY6" fmla="*/ 1898 h 89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29" h="89253">
                    <a:moveTo>
                      <a:pt x="88978" y="1898"/>
                    </a:moveTo>
                    <a:lnTo>
                      <a:pt x="36616" y="54260"/>
                    </a:lnTo>
                    <a:lnTo>
                      <a:pt x="19216" y="36861"/>
                    </a:lnTo>
                    <a:lnTo>
                      <a:pt x="1898" y="54179"/>
                    </a:lnTo>
                    <a:lnTo>
                      <a:pt x="36534" y="89060"/>
                    </a:lnTo>
                    <a:lnTo>
                      <a:pt x="106378" y="19216"/>
                    </a:lnTo>
                    <a:lnTo>
                      <a:pt x="88978" y="1898"/>
                    </a:lnTo>
                    <a:close/>
                  </a:path>
                </a:pathLst>
              </a:custGeom>
              <a:solidFill>
                <a:srgbClr val="0078D4"/>
              </a:solidFill>
              <a:ln w="486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64" name="Freeform: Shape 163">
                <a:extLst>
                  <a:ext uri="{FF2B5EF4-FFF2-40B4-BE49-F238E27FC236}">
                    <a16:creationId xmlns:a16="http://schemas.microsoft.com/office/drawing/2014/main" id="{3DB85FDC-D3E6-457A-90D1-7D2CBED9D3EF}"/>
                  </a:ext>
                </a:extLst>
              </p:cNvPr>
              <p:cNvSpPr/>
              <p:nvPr/>
            </p:nvSpPr>
            <p:spPr>
              <a:xfrm>
                <a:off x="7292060" y="4231898"/>
                <a:ext cx="466103" cy="49585"/>
              </a:xfrm>
              <a:custGeom>
                <a:avLst/>
                <a:gdLst>
                  <a:gd name="connsiteX0" fmla="*/ 467522 w 466102"/>
                  <a:gd name="connsiteY0" fmla="*/ 1898 h 49585"/>
                  <a:gd name="connsiteX1" fmla="*/ 1898 w 466102"/>
                  <a:gd name="connsiteY1" fmla="*/ 1898 h 49585"/>
                  <a:gd name="connsiteX2" fmla="*/ 1898 w 466102"/>
                  <a:gd name="connsiteY2" fmla="*/ 50911 h 49585"/>
                  <a:gd name="connsiteX3" fmla="*/ 467522 w 466102"/>
                  <a:gd name="connsiteY3" fmla="*/ 50911 h 49585"/>
                  <a:gd name="connsiteX4" fmla="*/ 467522 w 466102"/>
                  <a:gd name="connsiteY4" fmla="*/ 1898 h 495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102" h="49585">
                    <a:moveTo>
                      <a:pt x="467522" y="1898"/>
                    </a:moveTo>
                    <a:lnTo>
                      <a:pt x="1898" y="1898"/>
                    </a:lnTo>
                    <a:lnTo>
                      <a:pt x="1898" y="50911"/>
                    </a:lnTo>
                    <a:lnTo>
                      <a:pt x="467522" y="50911"/>
                    </a:lnTo>
                    <a:lnTo>
                      <a:pt x="467522" y="1898"/>
                    </a:lnTo>
                    <a:close/>
                  </a:path>
                </a:pathLst>
              </a:custGeom>
              <a:solidFill>
                <a:srgbClr val="0078D7"/>
              </a:solidFill>
              <a:ln w="486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cxnSp>
          <p:nvCxnSpPr>
            <p:cNvPr id="225" name="Straight Connector 224">
              <a:extLst>
                <a:ext uri="{FF2B5EF4-FFF2-40B4-BE49-F238E27FC236}">
                  <a16:creationId xmlns:a16="http://schemas.microsoft.com/office/drawing/2014/main" id="{502F4A9D-32E4-4689-983E-0B43304085AB}"/>
                </a:ext>
              </a:extLst>
            </p:cNvPr>
            <p:cNvCxnSpPr>
              <a:cxnSpLocks/>
            </p:cNvCxnSpPr>
            <p:nvPr/>
          </p:nvCxnSpPr>
          <p:spPr>
            <a:xfrm>
              <a:off x="2396475" y="2843238"/>
              <a:ext cx="8271702" cy="0"/>
            </a:xfrm>
            <a:prstGeom prst="line">
              <a:avLst/>
            </a:prstGeom>
            <a:solidFill>
              <a:schemeClr val="bg1"/>
            </a:solidFill>
            <a:ln w="22225">
              <a:solidFill>
                <a:schemeClr val="bg1">
                  <a:lumMod val="75000"/>
                  <a:lumOff val="2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226" name="Rectangle 225">
              <a:extLst>
                <a:ext uri="{FF2B5EF4-FFF2-40B4-BE49-F238E27FC236}">
                  <a16:creationId xmlns:a16="http://schemas.microsoft.com/office/drawing/2014/main" id="{4731CB41-4B8F-4A19-9734-5DC49B09A0FB}"/>
                </a:ext>
              </a:extLst>
            </p:cNvPr>
            <p:cNvSpPr/>
            <p:nvPr/>
          </p:nvSpPr>
          <p:spPr bwMode="auto">
            <a:xfrm>
              <a:off x="2492225" y="2459601"/>
              <a:ext cx="5463525" cy="31869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5" tIns="91415" rIns="91415" bIns="91415" numCol="1" spcCol="0" rtlCol="0" fromWordArt="0" anchor="ctr" anchorCtr="0" forceAA="0" compatLnSpc="1">
              <a:prstTxWarp prst="textNoShape">
                <a:avLst/>
              </a:prstTxWarp>
              <a:noAutofit/>
            </a:bodyPr>
            <a:lstStyle/>
            <a:p>
              <a:pPr marL="0" marR="0" lvl="0" indent="0" algn="l" defTabSz="932198"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30" normalizeH="0" baseline="0" noProof="0">
                  <a:ln>
                    <a:noFill/>
                  </a:ln>
                  <a:solidFill>
                    <a:srgbClr val="1DFFE4"/>
                  </a:solidFill>
                  <a:effectLst/>
                  <a:uLnTx/>
                  <a:uFillTx/>
                  <a:latin typeface="Segoe UI Semibold"/>
                  <a:ea typeface="Segoe UI" pitchFamily="34" charset="0"/>
                  <a:cs typeface="Segoe UI" pitchFamily="34" charset="0"/>
                </a:rPr>
                <a:t>Workload Orchestration</a:t>
              </a:r>
            </a:p>
          </p:txBody>
        </p:sp>
        <p:sp>
          <p:nvSpPr>
            <p:cNvPr id="227" name="TextBox 226">
              <a:extLst>
                <a:ext uri="{FF2B5EF4-FFF2-40B4-BE49-F238E27FC236}">
                  <a16:creationId xmlns:a16="http://schemas.microsoft.com/office/drawing/2014/main" id="{6A64EF66-E71A-47EB-BB12-759AFC926640}"/>
                </a:ext>
              </a:extLst>
            </p:cNvPr>
            <p:cNvSpPr txBox="1"/>
            <p:nvPr/>
          </p:nvSpPr>
          <p:spPr>
            <a:xfrm>
              <a:off x="2643239" y="2908578"/>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VM Scale Sets</a:t>
              </a:r>
            </a:p>
          </p:txBody>
        </p:sp>
        <p:sp>
          <p:nvSpPr>
            <p:cNvPr id="228" name="TextBox 227">
              <a:extLst>
                <a:ext uri="{FF2B5EF4-FFF2-40B4-BE49-F238E27FC236}">
                  <a16:creationId xmlns:a16="http://schemas.microsoft.com/office/drawing/2014/main" id="{732E6F8C-E26B-4543-9526-D194C06D5AB7}"/>
                </a:ext>
              </a:extLst>
            </p:cNvPr>
            <p:cNvSpPr txBox="1"/>
            <p:nvPr/>
          </p:nvSpPr>
          <p:spPr>
            <a:xfrm>
              <a:off x="4541944" y="2908578"/>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Azure Batch</a:t>
              </a:r>
            </a:p>
          </p:txBody>
        </p:sp>
        <p:sp>
          <p:nvSpPr>
            <p:cNvPr id="239" name="TextBox 238">
              <a:extLst>
                <a:ext uri="{FF2B5EF4-FFF2-40B4-BE49-F238E27FC236}">
                  <a16:creationId xmlns:a16="http://schemas.microsoft.com/office/drawing/2014/main" id="{F28224DA-AB93-4895-90DE-30DDECDA3838}"/>
                </a:ext>
              </a:extLst>
            </p:cNvPr>
            <p:cNvSpPr txBox="1"/>
            <p:nvPr/>
          </p:nvSpPr>
          <p:spPr>
            <a:xfrm>
              <a:off x="6402952" y="2908578"/>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Azure CycleCloud</a:t>
              </a:r>
            </a:p>
          </p:txBody>
        </p:sp>
      </p:grpSp>
      <p:grpSp>
        <p:nvGrpSpPr>
          <p:cNvPr id="282" name="Group 281">
            <a:extLst>
              <a:ext uri="{FF2B5EF4-FFF2-40B4-BE49-F238E27FC236}">
                <a16:creationId xmlns:a16="http://schemas.microsoft.com/office/drawing/2014/main" id="{77DAAA35-C746-4B68-A0C7-BCFAEB4311E1}"/>
              </a:ext>
              <a:ext uri="{C183D7F6-B498-43B3-948B-1728B52AA6E4}">
                <adec:decorative xmlns:adec="http://schemas.microsoft.com/office/drawing/2017/decorative" val="1"/>
              </a:ext>
            </a:extLst>
          </p:cNvPr>
          <p:cNvGrpSpPr/>
          <p:nvPr/>
        </p:nvGrpSpPr>
        <p:grpSpPr>
          <a:xfrm>
            <a:off x="1595717" y="1372365"/>
            <a:ext cx="8978204" cy="675996"/>
            <a:chOff x="1898317" y="1517508"/>
            <a:chExt cx="8978204" cy="675996"/>
          </a:xfrm>
        </p:grpSpPr>
        <p:cxnSp>
          <p:nvCxnSpPr>
            <p:cNvPr id="240" name="Straight Connector 239">
              <a:extLst>
                <a:ext uri="{FF2B5EF4-FFF2-40B4-BE49-F238E27FC236}">
                  <a16:creationId xmlns:a16="http://schemas.microsoft.com/office/drawing/2014/main" id="{1F9EB1C3-6FAE-48BD-97F8-A4D32CA3A4B8}"/>
                </a:ext>
              </a:extLst>
            </p:cNvPr>
            <p:cNvCxnSpPr>
              <a:cxnSpLocks/>
            </p:cNvCxnSpPr>
            <p:nvPr/>
          </p:nvCxnSpPr>
          <p:spPr>
            <a:xfrm>
              <a:off x="2604819" y="1912720"/>
              <a:ext cx="8271702" cy="0"/>
            </a:xfrm>
            <a:prstGeom prst="line">
              <a:avLst/>
            </a:prstGeom>
            <a:solidFill>
              <a:schemeClr val="bg1"/>
            </a:solidFill>
            <a:ln w="22225">
              <a:solidFill>
                <a:schemeClr val="bg1">
                  <a:lumMod val="75000"/>
                  <a:lumOff val="2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241" name="Rectangle 240">
              <a:extLst>
                <a:ext uri="{FF2B5EF4-FFF2-40B4-BE49-F238E27FC236}">
                  <a16:creationId xmlns:a16="http://schemas.microsoft.com/office/drawing/2014/main" id="{363E9EB2-1158-4A55-AC58-670FA1DCBAA2}"/>
                </a:ext>
              </a:extLst>
            </p:cNvPr>
            <p:cNvSpPr/>
            <p:nvPr/>
          </p:nvSpPr>
          <p:spPr bwMode="auto">
            <a:xfrm>
              <a:off x="2700569" y="1517508"/>
              <a:ext cx="5463525" cy="31869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5" tIns="91415" rIns="91415" bIns="91415" numCol="1" spcCol="0" rtlCol="0" fromWordArt="0" anchor="ctr" anchorCtr="0" forceAA="0" compatLnSpc="1">
              <a:prstTxWarp prst="textNoShape">
                <a:avLst/>
              </a:prstTxWarp>
              <a:noAutofit/>
            </a:bodyPr>
            <a:lstStyle/>
            <a:p>
              <a:pPr marL="0" marR="0" lvl="0" indent="0" algn="l" defTabSz="932198"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30" normalizeH="0" baseline="0" noProof="0">
                  <a:ln>
                    <a:noFill/>
                  </a:ln>
                  <a:solidFill>
                    <a:srgbClr val="1DFFE4"/>
                  </a:solidFill>
                  <a:effectLst/>
                  <a:uLnTx/>
                  <a:uFillTx/>
                  <a:latin typeface="Segoe UI Semibold"/>
                  <a:ea typeface="Segoe UI" pitchFamily="34" charset="0"/>
                  <a:cs typeface="Segoe UI" pitchFamily="34" charset="0"/>
                </a:rPr>
                <a:t>Transformative Services</a:t>
              </a:r>
            </a:p>
          </p:txBody>
        </p:sp>
        <p:sp>
          <p:nvSpPr>
            <p:cNvPr id="242" name="TextBox 241">
              <a:extLst>
                <a:ext uri="{FF2B5EF4-FFF2-40B4-BE49-F238E27FC236}">
                  <a16:creationId xmlns:a16="http://schemas.microsoft.com/office/drawing/2014/main" id="{C9BCEB5B-32B0-4C91-A461-B1A3E6DA8BB2}"/>
                </a:ext>
              </a:extLst>
            </p:cNvPr>
            <p:cNvSpPr txBox="1"/>
            <p:nvPr/>
          </p:nvSpPr>
          <p:spPr>
            <a:xfrm>
              <a:off x="2851583" y="1978060"/>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Azure Machine Learning</a:t>
              </a:r>
            </a:p>
          </p:txBody>
        </p:sp>
        <p:sp>
          <p:nvSpPr>
            <p:cNvPr id="243" name="TextBox 242">
              <a:extLst>
                <a:ext uri="{FF2B5EF4-FFF2-40B4-BE49-F238E27FC236}">
                  <a16:creationId xmlns:a16="http://schemas.microsoft.com/office/drawing/2014/main" id="{61C5DC41-D42A-47C7-AB8B-62A2189393DB}"/>
                </a:ext>
              </a:extLst>
            </p:cNvPr>
            <p:cNvSpPr txBox="1"/>
            <p:nvPr/>
          </p:nvSpPr>
          <p:spPr>
            <a:xfrm>
              <a:off x="5823496" y="1978060"/>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Azure Data Lake</a:t>
              </a:r>
            </a:p>
          </p:txBody>
        </p:sp>
        <p:sp>
          <p:nvSpPr>
            <p:cNvPr id="254" name="TextBox 253">
              <a:extLst>
                <a:ext uri="{FF2B5EF4-FFF2-40B4-BE49-F238E27FC236}">
                  <a16:creationId xmlns:a16="http://schemas.microsoft.com/office/drawing/2014/main" id="{E3EED83A-696A-4714-8A5A-1B346BA9C977}"/>
                </a:ext>
              </a:extLst>
            </p:cNvPr>
            <p:cNvSpPr txBox="1"/>
            <p:nvPr/>
          </p:nvSpPr>
          <p:spPr>
            <a:xfrm>
              <a:off x="8068291" y="1978060"/>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Azure ML Compute</a:t>
              </a:r>
            </a:p>
          </p:txBody>
        </p:sp>
        <p:pic>
          <p:nvPicPr>
            <p:cNvPr id="255" name="Graphic 254" descr="Icon of connected dots ">
              <a:extLst>
                <a:ext uri="{FF2B5EF4-FFF2-40B4-BE49-F238E27FC236}">
                  <a16:creationId xmlns:a16="http://schemas.microsoft.com/office/drawing/2014/main" id="{F73F8B37-4E63-47F1-9D01-6BAB1177FBC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98317" y="1609498"/>
              <a:ext cx="634752" cy="559585"/>
            </a:xfrm>
            <a:prstGeom prst="rect">
              <a:avLst/>
            </a:prstGeom>
          </p:spPr>
        </p:pic>
      </p:grpSp>
      <p:grpSp>
        <p:nvGrpSpPr>
          <p:cNvPr id="279" name="Group 278">
            <a:extLst>
              <a:ext uri="{FF2B5EF4-FFF2-40B4-BE49-F238E27FC236}">
                <a16:creationId xmlns:a16="http://schemas.microsoft.com/office/drawing/2014/main" id="{5CE914FD-4D29-4FEF-ADFC-1E4AC7DAA01E}"/>
              </a:ext>
              <a:ext uri="{C183D7F6-B498-43B3-948B-1728B52AA6E4}">
                <adec:decorative xmlns:adec="http://schemas.microsoft.com/office/drawing/2017/decorative" val="1"/>
              </a:ext>
            </a:extLst>
          </p:cNvPr>
          <p:cNvGrpSpPr/>
          <p:nvPr/>
        </p:nvGrpSpPr>
        <p:grpSpPr>
          <a:xfrm>
            <a:off x="1689391" y="3317136"/>
            <a:ext cx="8884530" cy="675996"/>
            <a:chOff x="1783647" y="3427556"/>
            <a:chExt cx="8884530" cy="675996"/>
          </a:xfrm>
        </p:grpSpPr>
        <p:cxnSp>
          <p:nvCxnSpPr>
            <p:cNvPr id="19" name="Straight Connector 18">
              <a:extLst>
                <a:ext uri="{FF2B5EF4-FFF2-40B4-BE49-F238E27FC236}">
                  <a16:creationId xmlns:a16="http://schemas.microsoft.com/office/drawing/2014/main" id="{F4D9441C-731E-4A7C-831B-ED61267DB9A7}"/>
                </a:ext>
              </a:extLst>
            </p:cNvPr>
            <p:cNvCxnSpPr>
              <a:cxnSpLocks/>
            </p:cNvCxnSpPr>
            <p:nvPr/>
          </p:nvCxnSpPr>
          <p:spPr>
            <a:xfrm>
              <a:off x="2396475" y="3822768"/>
              <a:ext cx="8271702" cy="0"/>
            </a:xfrm>
            <a:prstGeom prst="line">
              <a:avLst/>
            </a:prstGeom>
            <a:solidFill>
              <a:schemeClr val="bg1"/>
            </a:solidFill>
            <a:ln w="22225">
              <a:solidFill>
                <a:schemeClr val="bg1">
                  <a:lumMod val="75000"/>
                  <a:lumOff val="2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44" name="Rectangle 143">
              <a:extLst>
                <a:ext uri="{FF2B5EF4-FFF2-40B4-BE49-F238E27FC236}">
                  <a16:creationId xmlns:a16="http://schemas.microsoft.com/office/drawing/2014/main" id="{426A63D5-0CDF-45AA-9438-00C389888760}"/>
                </a:ext>
              </a:extLst>
            </p:cNvPr>
            <p:cNvSpPr/>
            <p:nvPr/>
          </p:nvSpPr>
          <p:spPr bwMode="auto">
            <a:xfrm>
              <a:off x="2492225" y="3427556"/>
              <a:ext cx="5463525" cy="31869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5" tIns="91415" rIns="91415" bIns="91415" numCol="1" spcCol="0" rtlCol="0" fromWordArt="0" anchor="ctr" anchorCtr="0" forceAA="0" compatLnSpc="1">
              <a:prstTxWarp prst="textNoShape">
                <a:avLst/>
              </a:prstTxWarp>
              <a:noAutofit/>
            </a:bodyPr>
            <a:lstStyle/>
            <a:p>
              <a:pPr marL="0" marR="0" lvl="0" indent="0" algn="l" defTabSz="932198"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30" normalizeH="0" baseline="0" noProof="0">
                  <a:ln>
                    <a:noFill/>
                  </a:ln>
                  <a:gradFill>
                    <a:gsLst>
                      <a:gs pos="2917">
                        <a:srgbClr val="50E6FF"/>
                      </a:gs>
                      <a:gs pos="30000">
                        <a:srgbClr val="50E6FF"/>
                      </a:gs>
                    </a:gsLst>
                    <a:lin ang="5400000" scaled="1"/>
                  </a:gradFill>
                  <a:effectLst/>
                  <a:uLnTx/>
                  <a:uFillTx/>
                  <a:latin typeface="Segoe UI Semibold"/>
                  <a:ea typeface="Segoe UI" pitchFamily="34" charset="0"/>
                  <a:cs typeface="Segoe UI" pitchFamily="34" charset="0"/>
                </a:rPr>
                <a:t>Fast, </a:t>
              </a:r>
              <a:r>
                <a:rPr kumimoji="0" lang="en-US" sz="1600" b="1" i="0" u="none" strike="noStrike" kern="1200" cap="none" spc="30" normalizeH="0" baseline="0" noProof="0">
                  <a:ln>
                    <a:noFill/>
                  </a:ln>
                  <a:solidFill>
                    <a:srgbClr val="1DFFE4"/>
                  </a:solidFill>
                  <a:effectLst/>
                  <a:uLnTx/>
                  <a:uFillTx/>
                  <a:latin typeface="Segoe UI Semibold"/>
                  <a:ea typeface="Segoe UI" pitchFamily="34" charset="0"/>
                  <a:cs typeface="Segoe UI" pitchFamily="34" charset="0"/>
                </a:rPr>
                <a:t>Secure</a:t>
              </a:r>
              <a:r>
                <a:rPr kumimoji="0" lang="en-US" sz="1600" b="1" i="0" u="none" strike="noStrike" kern="1200" cap="none" spc="30" normalizeH="0" baseline="0" noProof="0">
                  <a:ln>
                    <a:noFill/>
                  </a:ln>
                  <a:gradFill>
                    <a:gsLst>
                      <a:gs pos="2917">
                        <a:srgbClr val="50E6FF"/>
                      </a:gs>
                      <a:gs pos="30000">
                        <a:srgbClr val="50E6FF"/>
                      </a:gs>
                    </a:gsLst>
                    <a:lin ang="5400000" scaled="1"/>
                  </a:gradFill>
                  <a:effectLst/>
                  <a:uLnTx/>
                  <a:uFillTx/>
                  <a:latin typeface="Segoe UI Semibold"/>
                  <a:ea typeface="Segoe UI" pitchFamily="34" charset="0"/>
                  <a:cs typeface="Segoe UI" pitchFamily="34" charset="0"/>
                </a:rPr>
                <a:t> Networking</a:t>
              </a:r>
            </a:p>
          </p:txBody>
        </p:sp>
        <p:sp>
          <p:nvSpPr>
            <p:cNvPr id="145" name="TextBox 144">
              <a:extLst>
                <a:ext uri="{FF2B5EF4-FFF2-40B4-BE49-F238E27FC236}">
                  <a16:creationId xmlns:a16="http://schemas.microsoft.com/office/drawing/2014/main" id="{B0541D98-0B2B-4B7E-B608-3973A256EEF5}"/>
                </a:ext>
              </a:extLst>
            </p:cNvPr>
            <p:cNvSpPr txBox="1"/>
            <p:nvPr/>
          </p:nvSpPr>
          <p:spPr>
            <a:xfrm>
              <a:off x="2643239" y="3888108"/>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ExpressRoute</a:t>
              </a:r>
            </a:p>
          </p:txBody>
        </p:sp>
        <p:sp>
          <p:nvSpPr>
            <p:cNvPr id="146" name="TextBox 145">
              <a:extLst>
                <a:ext uri="{FF2B5EF4-FFF2-40B4-BE49-F238E27FC236}">
                  <a16:creationId xmlns:a16="http://schemas.microsoft.com/office/drawing/2014/main" id="{93F21893-2A78-4BA5-8C7D-5B4A12198776}"/>
                </a:ext>
              </a:extLst>
            </p:cNvPr>
            <p:cNvSpPr txBox="1"/>
            <p:nvPr/>
          </p:nvSpPr>
          <p:spPr>
            <a:xfrm>
              <a:off x="4446247" y="3888108"/>
              <a:ext cx="2163244"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InfiniBand</a:t>
              </a:r>
            </a:p>
          </p:txBody>
        </p:sp>
        <p:grpSp>
          <p:nvGrpSpPr>
            <p:cNvPr id="256" name="virtual network 1" descr="virtual network, Azure portal">
              <a:extLst>
                <a:ext uri="{FF2B5EF4-FFF2-40B4-BE49-F238E27FC236}">
                  <a16:creationId xmlns:a16="http://schemas.microsoft.com/office/drawing/2014/main" id="{B9CCEAA1-8E64-41F1-B240-F95589EB99F9}"/>
                </a:ext>
              </a:extLst>
            </p:cNvPr>
            <p:cNvGrpSpPr>
              <a:grpSpLocks noChangeAspect="1"/>
            </p:cNvGrpSpPr>
            <p:nvPr/>
          </p:nvGrpSpPr>
          <p:grpSpPr bwMode="auto">
            <a:xfrm>
              <a:off x="1783647" y="3509111"/>
              <a:ext cx="471608" cy="471609"/>
              <a:chOff x="5201" y="1382"/>
              <a:chExt cx="207" cy="207"/>
            </a:xfrm>
          </p:grpSpPr>
          <p:sp>
            <p:nvSpPr>
              <p:cNvPr id="257" name="AutoShape 129">
                <a:extLst>
                  <a:ext uri="{FF2B5EF4-FFF2-40B4-BE49-F238E27FC236}">
                    <a16:creationId xmlns:a16="http://schemas.microsoft.com/office/drawing/2014/main" id="{B7211997-098B-4EAB-857F-448AC1EBEC58}"/>
                  </a:ext>
                </a:extLst>
              </p:cNvPr>
              <p:cNvSpPr>
                <a:spLocks noChangeAspect="1" noChangeArrowheads="1" noTextEdit="1"/>
              </p:cNvSpPr>
              <p:nvPr/>
            </p:nvSpPr>
            <p:spPr bwMode="auto">
              <a:xfrm>
                <a:off x="5201" y="1382"/>
                <a:ext cx="207"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58" name="Freeform 131">
                <a:extLst>
                  <a:ext uri="{FF2B5EF4-FFF2-40B4-BE49-F238E27FC236}">
                    <a16:creationId xmlns:a16="http://schemas.microsoft.com/office/drawing/2014/main" id="{0F7C99C3-68A5-4990-8061-256F02C5285F}"/>
                  </a:ext>
                </a:extLst>
              </p:cNvPr>
              <p:cNvSpPr>
                <a:spLocks/>
              </p:cNvSpPr>
              <p:nvPr/>
            </p:nvSpPr>
            <p:spPr bwMode="auto">
              <a:xfrm>
                <a:off x="5219" y="1520"/>
                <a:ext cx="170" cy="60"/>
              </a:xfrm>
              <a:custGeom>
                <a:avLst/>
                <a:gdLst>
                  <a:gd name="T0" fmla="*/ 87 w 170"/>
                  <a:gd name="T1" fmla="*/ 60 h 60"/>
                  <a:gd name="T2" fmla="*/ 0 w 170"/>
                  <a:gd name="T3" fmla="*/ 10 h 60"/>
                  <a:gd name="T4" fmla="*/ 6 w 170"/>
                  <a:gd name="T5" fmla="*/ 0 h 60"/>
                  <a:gd name="T6" fmla="*/ 87 w 170"/>
                  <a:gd name="T7" fmla="*/ 48 h 60"/>
                  <a:gd name="T8" fmla="*/ 165 w 170"/>
                  <a:gd name="T9" fmla="*/ 1 h 60"/>
                  <a:gd name="T10" fmla="*/ 170 w 170"/>
                  <a:gd name="T11" fmla="*/ 11 h 60"/>
                  <a:gd name="T12" fmla="*/ 87 w 170"/>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170" h="60">
                    <a:moveTo>
                      <a:pt x="87" y="60"/>
                    </a:moveTo>
                    <a:lnTo>
                      <a:pt x="0" y="10"/>
                    </a:lnTo>
                    <a:lnTo>
                      <a:pt x="6" y="0"/>
                    </a:lnTo>
                    <a:lnTo>
                      <a:pt x="87" y="48"/>
                    </a:lnTo>
                    <a:lnTo>
                      <a:pt x="165" y="1"/>
                    </a:lnTo>
                    <a:lnTo>
                      <a:pt x="170" y="11"/>
                    </a:lnTo>
                    <a:lnTo>
                      <a:pt x="87" y="6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59" name="Freeform 132">
                <a:extLst>
                  <a:ext uri="{FF2B5EF4-FFF2-40B4-BE49-F238E27FC236}">
                    <a16:creationId xmlns:a16="http://schemas.microsoft.com/office/drawing/2014/main" id="{A137A600-3BFD-43A0-AD29-EA66AE8494CE}"/>
                  </a:ext>
                </a:extLst>
              </p:cNvPr>
              <p:cNvSpPr>
                <a:spLocks/>
              </p:cNvSpPr>
              <p:nvPr/>
            </p:nvSpPr>
            <p:spPr bwMode="auto">
              <a:xfrm>
                <a:off x="5219" y="1472"/>
                <a:ext cx="170" cy="61"/>
              </a:xfrm>
              <a:custGeom>
                <a:avLst/>
                <a:gdLst>
                  <a:gd name="T0" fmla="*/ 87 w 170"/>
                  <a:gd name="T1" fmla="*/ 61 h 61"/>
                  <a:gd name="T2" fmla="*/ 0 w 170"/>
                  <a:gd name="T3" fmla="*/ 10 h 61"/>
                  <a:gd name="T4" fmla="*/ 6 w 170"/>
                  <a:gd name="T5" fmla="*/ 0 h 61"/>
                  <a:gd name="T6" fmla="*/ 87 w 170"/>
                  <a:gd name="T7" fmla="*/ 48 h 61"/>
                  <a:gd name="T8" fmla="*/ 165 w 170"/>
                  <a:gd name="T9" fmla="*/ 3 h 61"/>
                  <a:gd name="T10" fmla="*/ 170 w 170"/>
                  <a:gd name="T11" fmla="*/ 12 h 61"/>
                  <a:gd name="T12" fmla="*/ 87 w 170"/>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170" h="61">
                    <a:moveTo>
                      <a:pt x="87" y="61"/>
                    </a:moveTo>
                    <a:lnTo>
                      <a:pt x="0" y="10"/>
                    </a:lnTo>
                    <a:lnTo>
                      <a:pt x="6" y="0"/>
                    </a:lnTo>
                    <a:lnTo>
                      <a:pt x="87" y="48"/>
                    </a:lnTo>
                    <a:lnTo>
                      <a:pt x="165" y="3"/>
                    </a:lnTo>
                    <a:lnTo>
                      <a:pt x="170" y="12"/>
                    </a:lnTo>
                    <a:lnTo>
                      <a:pt x="87" y="61"/>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0" name="Freeform 133">
                <a:extLst>
                  <a:ext uri="{FF2B5EF4-FFF2-40B4-BE49-F238E27FC236}">
                    <a16:creationId xmlns:a16="http://schemas.microsoft.com/office/drawing/2014/main" id="{9629529D-E584-4506-A676-7DB6C5F9D7B4}"/>
                  </a:ext>
                </a:extLst>
              </p:cNvPr>
              <p:cNvSpPr>
                <a:spLocks/>
              </p:cNvSpPr>
              <p:nvPr/>
            </p:nvSpPr>
            <p:spPr bwMode="auto">
              <a:xfrm>
                <a:off x="5219" y="1432"/>
                <a:ext cx="170" cy="59"/>
              </a:xfrm>
              <a:custGeom>
                <a:avLst/>
                <a:gdLst>
                  <a:gd name="T0" fmla="*/ 87 w 170"/>
                  <a:gd name="T1" fmla="*/ 59 h 59"/>
                  <a:gd name="T2" fmla="*/ 0 w 170"/>
                  <a:gd name="T3" fmla="*/ 10 h 59"/>
                  <a:gd name="T4" fmla="*/ 6 w 170"/>
                  <a:gd name="T5" fmla="*/ 0 h 59"/>
                  <a:gd name="T6" fmla="*/ 87 w 170"/>
                  <a:gd name="T7" fmla="*/ 48 h 59"/>
                  <a:gd name="T8" fmla="*/ 165 w 170"/>
                  <a:gd name="T9" fmla="*/ 1 h 59"/>
                  <a:gd name="T10" fmla="*/ 170 w 170"/>
                  <a:gd name="T11" fmla="*/ 11 h 59"/>
                  <a:gd name="T12" fmla="*/ 87 w 170"/>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170" h="59">
                    <a:moveTo>
                      <a:pt x="87" y="59"/>
                    </a:moveTo>
                    <a:lnTo>
                      <a:pt x="0" y="10"/>
                    </a:lnTo>
                    <a:lnTo>
                      <a:pt x="6" y="0"/>
                    </a:lnTo>
                    <a:lnTo>
                      <a:pt x="87" y="48"/>
                    </a:lnTo>
                    <a:lnTo>
                      <a:pt x="165" y="1"/>
                    </a:lnTo>
                    <a:lnTo>
                      <a:pt x="170" y="11"/>
                    </a:lnTo>
                    <a:lnTo>
                      <a:pt x="87" y="59"/>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1" name="Freeform 134">
                <a:extLst>
                  <a:ext uri="{FF2B5EF4-FFF2-40B4-BE49-F238E27FC236}">
                    <a16:creationId xmlns:a16="http://schemas.microsoft.com/office/drawing/2014/main" id="{4027CC95-2A94-4BE4-823E-0C281DCFEAED}"/>
                  </a:ext>
                </a:extLst>
              </p:cNvPr>
              <p:cNvSpPr>
                <a:spLocks/>
              </p:cNvSpPr>
              <p:nvPr/>
            </p:nvSpPr>
            <p:spPr bwMode="auto">
              <a:xfrm>
                <a:off x="5219" y="1389"/>
                <a:ext cx="170" cy="61"/>
              </a:xfrm>
              <a:custGeom>
                <a:avLst/>
                <a:gdLst>
                  <a:gd name="T0" fmla="*/ 87 w 170"/>
                  <a:gd name="T1" fmla="*/ 61 h 61"/>
                  <a:gd name="T2" fmla="*/ 0 w 170"/>
                  <a:gd name="T3" fmla="*/ 10 h 61"/>
                  <a:gd name="T4" fmla="*/ 6 w 170"/>
                  <a:gd name="T5" fmla="*/ 0 h 61"/>
                  <a:gd name="T6" fmla="*/ 87 w 170"/>
                  <a:gd name="T7" fmla="*/ 48 h 61"/>
                  <a:gd name="T8" fmla="*/ 165 w 170"/>
                  <a:gd name="T9" fmla="*/ 3 h 61"/>
                  <a:gd name="T10" fmla="*/ 170 w 170"/>
                  <a:gd name="T11" fmla="*/ 12 h 61"/>
                  <a:gd name="T12" fmla="*/ 87 w 170"/>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170" h="61">
                    <a:moveTo>
                      <a:pt x="87" y="61"/>
                    </a:moveTo>
                    <a:lnTo>
                      <a:pt x="0" y="10"/>
                    </a:lnTo>
                    <a:lnTo>
                      <a:pt x="6" y="0"/>
                    </a:lnTo>
                    <a:lnTo>
                      <a:pt x="87" y="48"/>
                    </a:lnTo>
                    <a:lnTo>
                      <a:pt x="165" y="3"/>
                    </a:lnTo>
                    <a:lnTo>
                      <a:pt x="170" y="12"/>
                    </a:lnTo>
                    <a:lnTo>
                      <a:pt x="87" y="61"/>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2" name="Rectangle 135">
                <a:extLst>
                  <a:ext uri="{FF2B5EF4-FFF2-40B4-BE49-F238E27FC236}">
                    <a16:creationId xmlns:a16="http://schemas.microsoft.com/office/drawing/2014/main" id="{C0EDB9EC-1FA2-4CB3-BD4D-37CC5CA10457}"/>
                  </a:ext>
                </a:extLst>
              </p:cNvPr>
              <p:cNvSpPr>
                <a:spLocks noChangeArrowheads="1"/>
              </p:cNvSpPr>
              <p:nvPr/>
            </p:nvSpPr>
            <p:spPr bwMode="auto">
              <a:xfrm>
                <a:off x="5202" y="1382"/>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3" name="Rectangle 136">
                <a:extLst>
                  <a:ext uri="{FF2B5EF4-FFF2-40B4-BE49-F238E27FC236}">
                    <a16:creationId xmlns:a16="http://schemas.microsoft.com/office/drawing/2014/main" id="{0178DCCF-1938-483D-BEBC-8A857F6F6178}"/>
                  </a:ext>
                </a:extLst>
              </p:cNvPr>
              <p:cNvSpPr>
                <a:spLocks noChangeArrowheads="1"/>
              </p:cNvSpPr>
              <p:nvPr/>
            </p:nvSpPr>
            <p:spPr bwMode="auto">
              <a:xfrm>
                <a:off x="5289" y="1382"/>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4" name="Rectangle 137">
                <a:extLst>
                  <a:ext uri="{FF2B5EF4-FFF2-40B4-BE49-F238E27FC236}">
                    <a16:creationId xmlns:a16="http://schemas.microsoft.com/office/drawing/2014/main" id="{B03E0950-EB3E-4DD5-9720-AF280DC6CC0F}"/>
                  </a:ext>
                </a:extLst>
              </p:cNvPr>
              <p:cNvSpPr>
                <a:spLocks noChangeArrowheads="1"/>
              </p:cNvSpPr>
              <p:nvPr/>
            </p:nvSpPr>
            <p:spPr bwMode="auto">
              <a:xfrm>
                <a:off x="5377" y="1382"/>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5" name="Rectangle 138">
                <a:extLst>
                  <a:ext uri="{FF2B5EF4-FFF2-40B4-BE49-F238E27FC236}">
                    <a16:creationId xmlns:a16="http://schemas.microsoft.com/office/drawing/2014/main" id="{38EE0A36-7007-4E8F-873D-B31B9ECD92E3}"/>
                  </a:ext>
                </a:extLst>
              </p:cNvPr>
              <p:cNvSpPr>
                <a:spLocks noChangeArrowheads="1"/>
              </p:cNvSpPr>
              <p:nvPr/>
            </p:nvSpPr>
            <p:spPr bwMode="auto">
              <a:xfrm>
                <a:off x="5202" y="1426"/>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6" name="Rectangle 139">
                <a:extLst>
                  <a:ext uri="{FF2B5EF4-FFF2-40B4-BE49-F238E27FC236}">
                    <a16:creationId xmlns:a16="http://schemas.microsoft.com/office/drawing/2014/main" id="{B9E5E9F3-3627-47A8-A1E9-C3F177F481F5}"/>
                  </a:ext>
                </a:extLst>
              </p:cNvPr>
              <p:cNvSpPr>
                <a:spLocks noChangeArrowheads="1"/>
              </p:cNvSpPr>
              <p:nvPr/>
            </p:nvSpPr>
            <p:spPr bwMode="auto">
              <a:xfrm>
                <a:off x="5289" y="1426"/>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7" name="Rectangle 140">
                <a:extLst>
                  <a:ext uri="{FF2B5EF4-FFF2-40B4-BE49-F238E27FC236}">
                    <a16:creationId xmlns:a16="http://schemas.microsoft.com/office/drawing/2014/main" id="{F3D91458-17C2-4464-86CA-02B4F12DCF31}"/>
                  </a:ext>
                </a:extLst>
              </p:cNvPr>
              <p:cNvSpPr>
                <a:spLocks noChangeArrowheads="1"/>
              </p:cNvSpPr>
              <p:nvPr/>
            </p:nvSpPr>
            <p:spPr bwMode="auto">
              <a:xfrm>
                <a:off x="5377" y="1426"/>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8" name="Rectangle 141">
                <a:extLst>
                  <a:ext uri="{FF2B5EF4-FFF2-40B4-BE49-F238E27FC236}">
                    <a16:creationId xmlns:a16="http://schemas.microsoft.com/office/drawing/2014/main" id="{DE89633D-6205-4096-801D-07887BA94B3D}"/>
                  </a:ext>
                </a:extLst>
              </p:cNvPr>
              <p:cNvSpPr>
                <a:spLocks noChangeArrowheads="1"/>
              </p:cNvSpPr>
              <p:nvPr/>
            </p:nvSpPr>
            <p:spPr bwMode="auto">
              <a:xfrm>
                <a:off x="5202" y="1469"/>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9" name="Rectangle 142">
                <a:extLst>
                  <a:ext uri="{FF2B5EF4-FFF2-40B4-BE49-F238E27FC236}">
                    <a16:creationId xmlns:a16="http://schemas.microsoft.com/office/drawing/2014/main" id="{0FA860FF-CBE8-4B91-824E-409F1F093E27}"/>
                  </a:ext>
                </a:extLst>
              </p:cNvPr>
              <p:cNvSpPr>
                <a:spLocks noChangeArrowheads="1"/>
              </p:cNvSpPr>
              <p:nvPr/>
            </p:nvSpPr>
            <p:spPr bwMode="auto">
              <a:xfrm>
                <a:off x="5377" y="1469"/>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0" name="Rectangle 143">
                <a:extLst>
                  <a:ext uri="{FF2B5EF4-FFF2-40B4-BE49-F238E27FC236}">
                    <a16:creationId xmlns:a16="http://schemas.microsoft.com/office/drawing/2014/main" id="{17BEC931-9E30-4240-B0F3-2C43AE3012CD}"/>
                  </a:ext>
                </a:extLst>
              </p:cNvPr>
              <p:cNvSpPr>
                <a:spLocks noChangeArrowheads="1"/>
              </p:cNvSpPr>
              <p:nvPr/>
            </p:nvSpPr>
            <p:spPr bwMode="auto">
              <a:xfrm>
                <a:off x="5202" y="1513"/>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1" name="Rectangle 144">
                <a:extLst>
                  <a:ext uri="{FF2B5EF4-FFF2-40B4-BE49-F238E27FC236}">
                    <a16:creationId xmlns:a16="http://schemas.microsoft.com/office/drawing/2014/main" id="{43A7D49B-0B73-40CC-ADA3-E676E3F6160E}"/>
                  </a:ext>
                </a:extLst>
              </p:cNvPr>
              <p:cNvSpPr>
                <a:spLocks noChangeArrowheads="1"/>
              </p:cNvSpPr>
              <p:nvPr/>
            </p:nvSpPr>
            <p:spPr bwMode="auto">
              <a:xfrm>
                <a:off x="5289" y="1513"/>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2" name="Rectangle 145">
                <a:extLst>
                  <a:ext uri="{FF2B5EF4-FFF2-40B4-BE49-F238E27FC236}">
                    <a16:creationId xmlns:a16="http://schemas.microsoft.com/office/drawing/2014/main" id="{BA0B351D-DF8C-46B3-815A-A59DA567AA3A}"/>
                  </a:ext>
                </a:extLst>
              </p:cNvPr>
              <p:cNvSpPr>
                <a:spLocks noChangeArrowheads="1"/>
              </p:cNvSpPr>
              <p:nvPr/>
            </p:nvSpPr>
            <p:spPr bwMode="auto">
              <a:xfrm>
                <a:off x="5377" y="1513"/>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3" name="Rectangle 146">
                <a:extLst>
                  <a:ext uri="{FF2B5EF4-FFF2-40B4-BE49-F238E27FC236}">
                    <a16:creationId xmlns:a16="http://schemas.microsoft.com/office/drawing/2014/main" id="{5D0F43DD-295C-46CD-A76F-1321E859F61C}"/>
                  </a:ext>
                </a:extLst>
              </p:cNvPr>
              <p:cNvSpPr>
                <a:spLocks noChangeArrowheads="1"/>
              </p:cNvSpPr>
              <p:nvPr/>
            </p:nvSpPr>
            <p:spPr bwMode="auto">
              <a:xfrm>
                <a:off x="5202" y="1557"/>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4" name="Rectangle 147">
                <a:extLst>
                  <a:ext uri="{FF2B5EF4-FFF2-40B4-BE49-F238E27FC236}">
                    <a16:creationId xmlns:a16="http://schemas.microsoft.com/office/drawing/2014/main" id="{E0A9DA75-DD58-4A23-8730-EFEBB979BF2D}"/>
                  </a:ext>
                </a:extLst>
              </p:cNvPr>
              <p:cNvSpPr>
                <a:spLocks noChangeArrowheads="1"/>
              </p:cNvSpPr>
              <p:nvPr/>
            </p:nvSpPr>
            <p:spPr bwMode="auto">
              <a:xfrm>
                <a:off x="5289" y="1557"/>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5" name="Rectangle 148">
                <a:extLst>
                  <a:ext uri="{FF2B5EF4-FFF2-40B4-BE49-F238E27FC236}">
                    <a16:creationId xmlns:a16="http://schemas.microsoft.com/office/drawing/2014/main" id="{F7A71DC9-2C1A-41A7-8852-F43D8B3A5673}"/>
                  </a:ext>
                </a:extLst>
              </p:cNvPr>
              <p:cNvSpPr>
                <a:spLocks noChangeArrowheads="1"/>
              </p:cNvSpPr>
              <p:nvPr/>
            </p:nvSpPr>
            <p:spPr bwMode="auto">
              <a:xfrm>
                <a:off x="5377" y="1557"/>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6" name="Rectangle 149">
                <a:extLst>
                  <a:ext uri="{FF2B5EF4-FFF2-40B4-BE49-F238E27FC236}">
                    <a16:creationId xmlns:a16="http://schemas.microsoft.com/office/drawing/2014/main" id="{4E2403A0-1350-4D07-939C-1A5836E230EC}"/>
                  </a:ext>
                </a:extLst>
              </p:cNvPr>
              <p:cNvSpPr>
                <a:spLocks noChangeArrowheads="1"/>
              </p:cNvSpPr>
              <p:nvPr/>
            </p:nvSpPr>
            <p:spPr bwMode="auto">
              <a:xfrm>
                <a:off x="5289" y="1469"/>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sp>
        <p:nvSpPr>
          <p:cNvPr id="3" name="Title 2">
            <a:extLst>
              <a:ext uri="{FF2B5EF4-FFF2-40B4-BE49-F238E27FC236}">
                <a16:creationId xmlns:a16="http://schemas.microsoft.com/office/drawing/2014/main" id="{0B11D5D2-EC01-7D41-4DB9-F5EB6AE9A7C6}"/>
              </a:ext>
            </a:extLst>
          </p:cNvPr>
          <p:cNvSpPr>
            <a:spLocks noGrp="1"/>
          </p:cNvSpPr>
          <p:nvPr>
            <p:ph type="title"/>
          </p:nvPr>
        </p:nvSpPr>
        <p:spPr/>
        <p:txBody>
          <a:bodyPr/>
          <a:lstStyle/>
          <a:p>
            <a:r>
              <a:rPr lang="en-US"/>
              <a:t>HPC on Azure</a:t>
            </a:r>
          </a:p>
        </p:txBody>
      </p:sp>
      <p:sp>
        <p:nvSpPr>
          <p:cNvPr id="90" name="Subtitle 1">
            <a:extLst>
              <a:ext uri="{FF2B5EF4-FFF2-40B4-BE49-F238E27FC236}">
                <a16:creationId xmlns:a16="http://schemas.microsoft.com/office/drawing/2014/main" id="{BB9F4037-CF0D-BFF1-74A7-DBE5CF357BD5}"/>
              </a:ext>
            </a:extLst>
          </p:cNvPr>
          <p:cNvSpPr txBox="1">
            <a:spLocks/>
          </p:cNvSpPr>
          <p:nvPr/>
        </p:nvSpPr>
        <p:spPr>
          <a:xfrm>
            <a:off x="477610" y="6276359"/>
            <a:ext cx="3653636" cy="400050"/>
          </a:xfrm>
          <a:prstGeom prst="rect">
            <a:avLst/>
          </a:prstGeom>
        </p:spPr>
        <p:txBody>
          <a:bodyPr>
            <a:normAutofit/>
          </a:bodyPr>
          <a:lstStyle>
            <a:lvl1pPr marL="0" indent="0" algn="l" defTabSz="914400" rtl="0" eaLnBrk="1" latinLnBrk="0" hangingPunct="1">
              <a:lnSpc>
                <a:spcPct val="125000"/>
              </a:lnSpc>
              <a:spcBef>
                <a:spcPts val="1000"/>
              </a:spcBef>
              <a:buFont typeface="Arial" panose="020B0604020202020204" pitchFamily="34" charset="0"/>
              <a:buNone/>
              <a:defRPr sz="2000" kern="1200">
                <a:solidFill>
                  <a:schemeClr val="tx1"/>
                </a:solidFill>
                <a:latin typeface="Segoe UI Semibold" panose="020B0702040204020203" pitchFamily="34" charset="0"/>
                <a:ea typeface="+mn-ea"/>
                <a:cs typeface="Segoe UI Semibold" panose="020B0702040204020203" pitchFamily="34" charset="0"/>
              </a:defRPr>
            </a:lvl1pPr>
            <a:lvl2pPr marL="457200" indent="0" algn="l" defTabSz="914400" rtl="0" eaLnBrk="1" latinLnBrk="0" hangingPunct="1">
              <a:lnSpc>
                <a:spcPct val="125000"/>
              </a:lnSpc>
              <a:spcBef>
                <a:spcPts val="500"/>
              </a:spcBef>
              <a:buFont typeface="Arial" panose="020B0604020202020204" pitchFamily="34" charset="0"/>
              <a:buNone/>
              <a:defRPr sz="1800" kern="1200">
                <a:solidFill>
                  <a:srgbClr val="00FEA9"/>
                </a:solidFill>
                <a:latin typeface="Segoe UI "/>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1600" kern="1200">
                <a:solidFill>
                  <a:schemeClr val="tx1"/>
                </a:solidFill>
                <a:latin typeface="Segoe UI "/>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200" kern="1200">
                <a:solidFill>
                  <a:schemeClr val="tx1"/>
                </a:solidFill>
                <a:latin typeface="Segoe UI "/>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200" kern="1200">
                <a:solidFill>
                  <a:schemeClr val="tx1"/>
                </a:solidFill>
                <a:latin typeface="Segoe UI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25000"/>
              </a:lnSpc>
              <a:spcBef>
                <a:spcPts val="1000"/>
              </a:spcBef>
              <a:spcAft>
                <a:spcPts val="0"/>
              </a:spcAft>
              <a:buClrTx/>
              <a:buSzTx/>
              <a:buFont typeface="Arial" panose="020B0604020202020204" pitchFamily="34" charset="0"/>
              <a:buNone/>
              <a:tabLst/>
              <a:defRPr/>
            </a:pPr>
            <a:r>
              <a:rPr kumimoji="0" lang="en-US" sz="1100" b="0" i="0" u="none" strike="noStrike" kern="1200" cap="none" spc="0" normalizeH="0" baseline="0" noProof="0">
                <a:ln>
                  <a:noFill/>
                </a:ln>
                <a:solidFill>
                  <a:srgbClr val="FFFFFF">
                    <a:tint val="75000"/>
                    <a:alpha val="70000"/>
                  </a:srgbClr>
                </a:solidFill>
                <a:effectLst/>
                <a:uLnTx/>
                <a:uFillTx/>
                <a:latin typeface="Avenir Next LT Pro"/>
                <a:ea typeface="+mn-ea"/>
                <a:cs typeface="Segoe UI Semibold" panose="020B0702040204020203" pitchFamily="34" charset="0"/>
              </a:rPr>
              <a:t>Terawe Corporation Confidential. All Rights Reserved.</a:t>
            </a:r>
          </a:p>
        </p:txBody>
      </p:sp>
    </p:spTree>
    <p:custDataLst>
      <p:tags r:id="rId1"/>
    </p:custDataLst>
    <p:extLst>
      <p:ext uri="{BB962C8B-B14F-4D97-AF65-F5344CB8AC3E}">
        <p14:creationId xmlns:p14="http://schemas.microsoft.com/office/powerpoint/2010/main" val="2953828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77"/>
                                        </p:tgtEl>
                                        <p:attrNameLst>
                                          <p:attrName>style.visibility</p:attrName>
                                        </p:attrNameLst>
                                      </p:cBhvr>
                                      <p:to>
                                        <p:strVal val="visible"/>
                                      </p:to>
                                    </p:set>
                                    <p:anim calcmode="lin" valueType="num">
                                      <p:cBhvr additive="base">
                                        <p:cTn id="7" dur="750" fill="hold"/>
                                        <p:tgtEl>
                                          <p:spTgt spid="277"/>
                                        </p:tgtEl>
                                        <p:attrNameLst>
                                          <p:attrName>ppt_x</p:attrName>
                                        </p:attrNameLst>
                                      </p:cBhvr>
                                      <p:tavLst>
                                        <p:tav tm="0">
                                          <p:val>
                                            <p:strVal val="0-#ppt_w/2"/>
                                          </p:val>
                                        </p:tav>
                                        <p:tav tm="100000">
                                          <p:val>
                                            <p:strVal val="#ppt_x"/>
                                          </p:val>
                                        </p:tav>
                                      </p:tavLst>
                                    </p:anim>
                                    <p:anim calcmode="lin" valueType="num">
                                      <p:cBhvr additive="base">
                                        <p:cTn id="8" dur="750" fill="hold"/>
                                        <p:tgtEl>
                                          <p:spTgt spid="277"/>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500"/>
                                  </p:stCondLst>
                                  <p:childTnLst>
                                    <p:set>
                                      <p:cBhvr>
                                        <p:cTn id="10" dur="1" fill="hold">
                                          <p:stCondLst>
                                            <p:cond delay="0"/>
                                          </p:stCondLst>
                                        </p:cTn>
                                        <p:tgtEl>
                                          <p:spTgt spid="278"/>
                                        </p:tgtEl>
                                        <p:attrNameLst>
                                          <p:attrName>style.visibility</p:attrName>
                                        </p:attrNameLst>
                                      </p:cBhvr>
                                      <p:to>
                                        <p:strVal val="visible"/>
                                      </p:to>
                                    </p:set>
                                    <p:anim calcmode="lin" valueType="num">
                                      <p:cBhvr additive="base">
                                        <p:cTn id="11" dur="750" fill="hold"/>
                                        <p:tgtEl>
                                          <p:spTgt spid="278"/>
                                        </p:tgtEl>
                                        <p:attrNameLst>
                                          <p:attrName>ppt_x</p:attrName>
                                        </p:attrNameLst>
                                      </p:cBhvr>
                                      <p:tavLst>
                                        <p:tav tm="0">
                                          <p:val>
                                            <p:strVal val="0-#ppt_w/2"/>
                                          </p:val>
                                        </p:tav>
                                        <p:tav tm="100000">
                                          <p:val>
                                            <p:strVal val="#ppt_x"/>
                                          </p:val>
                                        </p:tav>
                                      </p:tavLst>
                                    </p:anim>
                                    <p:anim calcmode="lin" valueType="num">
                                      <p:cBhvr additive="base">
                                        <p:cTn id="12" dur="750" fill="hold"/>
                                        <p:tgtEl>
                                          <p:spTgt spid="278"/>
                                        </p:tgtEl>
                                        <p:attrNameLst>
                                          <p:attrName>ppt_y</p:attrName>
                                        </p:attrNameLst>
                                      </p:cBhvr>
                                      <p:tavLst>
                                        <p:tav tm="0">
                                          <p:val>
                                            <p:strVal val="#ppt_y"/>
                                          </p:val>
                                        </p:tav>
                                        <p:tav tm="100000">
                                          <p:val>
                                            <p:strVal val="#ppt_y"/>
                                          </p:val>
                                        </p:tav>
                                      </p:tavLst>
                                    </p:anim>
                                  </p:childTnLst>
                                </p:cTn>
                              </p:par>
                              <p:par>
                                <p:cTn id="13" presetID="2" presetClass="entr" presetSubtype="8" decel="100000" fill="hold" nodeType="withEffect">
                                  <p:stCondLst>
                                    <p:cond delay="1000"/>
                                  </p:stCondLst>
                                  <p:childTnLst>
                                    <p:set>
                                      <p:cBhvr>
                                        <p:cTn id="14" dur="1" fill="hold">
                                          <p:stCondLst>
                                            <p:cond delay="0"/>
                                          </p:stCondLst>
                                        </p:cTn>
                                        <p:tgtEl>
                                          <p:spTgt spid="279"/>
                                        </p:tgtEl>
                                        <p:attrNameLst>
                                          <p:attrName>style.visibility</p:attrName>
                                        </p:attrNameLst>
                                      </p:cBhvr>
                                      <p:to>
                                        <p:strVal val="visible"/>
                                      </p:to>
                                    </p:set>
                                    <p:anim calcmode="lin" valueType="num">
                                      <p:cBhvr additive="base">
                                        <p:cTn id="15" dur="750" fill="hold"/>
                                        <p:tgtEl>
                                          <p:spTgt spid="279"/>
                                        </p:tgtEl>
                                        <p:attrNameLst>
                                          <p:attrName>ppt_x</p:attrName>
                                        </p:attrNameLst>
                                      </p:cBhvr>
                                      <p:tavLst>
                                        <p:tav tm="0">
                                          <p:val>
                                            <p:strVal val="0-#ppt_w/2"/>
                                          </p:val>
                                        </p:tav>
                                        <p:tav tm="100000">
                                          <p:val>
                                            <p:strVal val="#ppt_x"/>
                                          </p:val>
                                        </p:tav>
                                      </p:tavLst>
                                    </p:anim>
                                    <p:anim calcmode="lin" valueType="num">
                                      <p:cBhvr additive="base">
                                        <p:cTn id="16" dur="750" fill="hold"/>
                                        <p:tgtEl>
                                          <p:spTgt spid="279"/>
                                        </p:tgtEl>
                                        <p:attrNameLst>
                                          <p:attrName>ppt_y</p:attrName>
                                        </p:attrNameLst>
                                      </p:cBhvr>
                                      <p:tavLst>
                                        <p:tav tm="0">
                                          <p:val>
                                            <p:strVal val="#ppt_y"/>
                                          </p:val>
                                        </p:tav>
                                        <p:tav tm="100000">
                                          <p:val>
                                            <p:strVal val="#ppt_y"/>
                                          </p:val>
                                        </p:tav>
                                      </p:tavLst>
                                    </p:anim>
                                  </p:childTnLst>
                                </p:cTn>
                              </p:par>
                              <p:par>
                                <p:cTn id="17" presetID="2" presetClass="entr" presetSubtype="8" decel="100000" fill="hold" nodeType="withEffect">
                                  <p:stCondLst>
                                    <p:cond delay="1500"/>
                                  </p:stCondLst>
                                  <p:childTnLst>
                                    <p:set>
                                      <p:cBhvr>
                                        <p:cTn id="18" dur="1" fill="hold">
                                          <p:stCondLst>
                                            <p:cond delay="0"/>
                                          </p:stCondLst>
                                        </p:cTn>
                                        <p:tgtEl>
                                          <p:spTgt spid="280"/>
                                        </p:tgtEl>
                                        <p:attrNameLst>
                                          <p:attrName>style.visibility</p:attrName>
                                        </p:attrNameLst>
                                      </p:cBhvr>
                                      <p:to>
                                        <p:strVal val="visible"/>
                                      </p:to>
                                    </p:set>
                                    <p:anim calcmode="lin" valueType="num">
                                      <p:cBhvr additive="base">
                                        <p:cTn id="19" dur="750" fill="hold"/>
                                        <p:tgtEl>
                                          <p:spTgt spid="280"/>
                                        </p:tgtEl>
                                        <p:attrNameLst>
                                          <p:attrName>ppt_x</p:attrName>
                                        </p:attrNameLst>
                                      </p:cBhvr>
                                      <p:tavLst>
                                        <p:tav tm="0">
                                          <p:val>
                                            <p:strVal val="0-#ppt_w/2"/>
                                          </p:val>
                                        </p:tav>
                                        <p:tav tm="100000">
                                          <p:val>
                                            <p:strVal val="#ppt_x"/>
                                          </p:val>
                                        </p:tav>
                                      </p:tavLst>
                                    </p:anim>
                                    <p:anim calcmode="lin" valueType="num">
                                      <p:cBhvr additive="base">
                                        <p:cTn id="20" dur="750" fill="hold"/>
                                        <p:tgtEl>
                                          <p:spTgt spid="280"/>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2000"/>
                                  </p:stCondLst>
                                  <p:childTnLst>
                                    <p:set>
                                      <p:cBhvr>
                                        <p:cTn id="22" dur="1" fill="hold">
                                          <p:stCondLst>
                                            <p:cond delay="0"/>
                                          </p:stCondLst>
                                        </p:cTn>
                                        <p:tgtEl>
                                          <p:spTgt spid="282"/>
                                        </p:tgtEl>
                                        <p:attrNameLst>
                                          <p:attrName>style.visibility</p:attrName>
                                        </p:attrNameLst>
                                      </p:cBhvr>
                                      <p:to>
                                        <p:strVal val="visible"/>
                                      </p:to>
                                    </p:set>
                                    <p:anim calcmode="lin" valueType="num">
                                      <p:cBhvr additive="base">
                                        <p:cTn id="23" dur="750" fill="hold"/>
                                        <p:tgtEl>
                                          <p:spTgt spid="282"/>
                                        </p:tgtEl>
                                        <p:attrNameLst>
                                          <p:attrName>ppt_x</p:attrName>
                                        </p:attrNameLst>
                                      </p:cBhvr>
                                      <p:tavLst>
                                        <p:tav tm="0">
                                          <p:val>
                                            <p:strVal val="0-#ppt_w/2"/>
                                          </p:val>
                                        </p:tav>
                                        <p:tav tm="100000">
                                          <p:val>
                                            <p:strVal val="#ppt_x"/>
                                          </p:val>
                                        </p:tav>
                                      </p:tavLst>
                                    </p:anim>
                                    <p:anim calcmode="lin" valueType="num">
                                      <p:cBhvr additive="base">
                                        <p:cTn id="24" dur="750" fill="hold"/>
                                        <p:tgtEl>
                                          <p:spTgt spid="28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7977D8B3-7DF1-484B-BD6E-C41569CA5A07}"/>
              </a:ext>
              <a:ext uri="{C183D7F6-B498-43B3-948B-1728B52AA6E4}">
                <adec:decorative xmlns:adec="http://schemas.microsoft.com/office/drawing/2017/decorative" val="1"/>
              </a:ext>
            </a:extLst>
          </p:cNvPr>
          <p:cNvGrpSpPr/>
          <p:nvPr/>
        </p:nvGrpSpPr>
        <p:grpSpPr>
          <a:xfrm>
            <a:off x="393444" y="2591468"/>
            <a:ext cx="2106614" cy="3125426"/>
            <a:chOff x="2562115" y="2591468"/>
            <a:chExt cx="2106614" cy="3125426"/>
          </a:xfrm>
        </p:grpSpPr>
        <p:grpSp>
          <p:nvGrpSpPr>
            <p:cNvPr id="28" name="Group 27">
              <a:extLst>
                <a:ext uri="{FF2B5EF4-FFF2-40B4-BE49-F238E27FC236}">
                  <a16:creationId xmlns:a16="http://schemas.microsoft.com/office/drawing/2014/main" id="{267D44F3-B999-48B8-956C-02371B2FFA63}"/>
                </a:ext>
              </a:extLst>
            </p:cNvPr>
            <p:cNvGrpSpPr/>
            <p:nvPr/>
          </p:nvGrpSpPr>
          <p:grpSpPr>
            <a:xfrm>
              <a:off x="3063254" y="2591468"/>
              <a:ext cx="1087575" cy="801601"/>
              <a:chOff x="1289857" y="5585244"/>
              <a:chExt cx="426549" cy="314390"/>
            </a:xfrm>
          </p:grpSpPr>
          <p:grpSp>
            <p:nvGrpSpPr>
              <p:cNvPr id="31" name="desktop" descr="desktop">
                <a:extLst>
                  <a:ext uri="{FF2B5EF4-FFF2-40B4-BE49-F238E27FC236}">
                    <a16:creationId xmlns:a16="http://schemas.microsoft.com/office/drawing/2014/main" id="{66F68AE3-B525-40EC-B215-6351EDBD2EEC}"/>
                  </a:ext>
                </a:extLst>
              </p:cNvPr>
              <p:cNvGrpSpPr/>
              <p:nvPr/>
            </p:nvGrpSpPr>
            <p:grpSpPr>
              <a:xfrm>
                <a:off x="1378594" y="5585244"/>
                <a:ext cx="337812" cy="314390"/>
                <a:chOff x="5419125" y="3953316"/>
                <a:chExt cx="391539" cy="364391"/>
              </a:xfrm>
            </p:grpSpPr>
            <p:sp>
              <p:nvSpPr>
                <p:cNvPr id="47" name="Freeform: Shape 46">
                  <a:extLst>
                    <a:ext uri="{FF2B5EF4-FFF2-40B4-BE49-F238E27FC236}">
                      <a16:creationId xmlns:a16="http://schemas.microsoft.com/office/drawing/2014/main" id="{1177EED0-6815-4F8B-814E-BCE63DAFA20D}"/>
                    </a:ext>
                  </a:extLst>
                </p:cNvPr>
                <p:cNvSpPr/>
                <p:nvPr/>
              </p:nvSpPr>
              <p:spPr>
                <a:xfrm>
                  <a:off x="5487735" y="4241952"/>
                  <a:ext cx="252869" cy="73414"/>
                </a:xfrm>
                <a:custGeom>
                  <a:avLst/>
                  <a:gdLst>
                    <a:gd name="connsiteX0" fmla="*/ 185628 w 252869"/>
                    <a:gd name="connsiteY0" fmla="*/ 1293 h 73413"/>
                    <a:gd name="connsiteX1" fmla="*/ 176356 w 252869"/>
                    <a:gd name="connsiteY1" fmla="*/ 1293 h 73413"/>
                    <a:gd name="connsiteX2" fmla="*/ 84944 w 252869"/>
                    <a:gd name="connsiteY2" fmla="*/ 1293 h 73413"/>
                    <a:gd name="connsiteX3" fmla="*/ 80205 w 252869"/>
                    <a:gd name="connsiteY3" fmla="*/ 1293 h 73413"/>
                    <a:gd name="connsiteX4" fmla="*/ 1293 w 252869"/>
                    <a:gd name="connsiteY4" fmla="*/ 52504 h 73413"/>
                    <a:gd name="connsiteX5" fmla="*/ 1293 w 252869"/>
                    <a:gd name="connsiteY5" fmla="*/ 75944 h 73413"/>
                    <a:gd name="connsiteX6" fmla="*/ 96139 w 252869"/>
                    <a:gd name="connsiteY6" fmla="*/ 75944 h 73413"/>
                    <a:gd name="connsiteX7" fmla="*/ 165368 w 252869"/>
                    <a:gd name="connsiteY7" fmla="*/ 75944 h 73413"/>
                    <a:gd name="connsiteX8" fmla="*/ 254856 w 252869"/>
                    <a:gd name="connsiteY8" fmla="*/ 75944 h 73413"/>
                    <a:gd name="connsiteX9" fmla="*/ 254856 w 252869"/>
                    <a:gd name="connsiteY9" fmla="*/ 52504 h 73413"/>
                    <a:gd name="connsiteX10" fmla="*/ 185628 w 252869"/>
                    <a:gd name="connsiteY10" fmla="*/ 1293 h 7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869" h="73413">
                      <a:moveTo>
                        <a:pt x="185628" y="1293"/>
                      </a:moveTo>
                      <a:lnTo>
                        <a:pt x="176356" y="1293"/>
                      </a:lnTo>
                      <a:lnTo>
                        <a:pt x="84944" y="1293"/>
                      </a:lnTo>
                      <a:lnTo>
                        <a:pt x="80205" y="1293"/>
                      </a:lnTo>
                      <a:cubicBezTo>
                        <a:pt x="92911" y="46111"/>
                        <a:pt x="75879" y="52504"/>
                        <a:pt x="1293" y="52504"/>
                      </a:cubicBezTo>
                      <a:lnTo>
                        <a:pt x="1293" y="75944"/>
                      </a:lnTo>
                      <a:lnTo>
                        <a:pt x="96139" y="75944"/>
                      </a:lnTo>
                      <a:lnTo>
                        <a:pt x="165368" y="75944"/>
                      </a:lnTo>
                      <a:lnTo>
                        <a:pt x="254856" y="75944"/>
                      </a:lnTo>
                      <a:lnTo>
                        <a:pt x="254856" y="52504"/>
                      </a:lnTo>
                      <a:cubicBezTo>
                        <a:pt x="180271" y="52573"/>
                        <a:pt x="172991" y="46180"/>
                        <a:pt x="185628" y="1293"/>
                      </a:cubicBezTo>
                      <a:close/>
                    </a:path>
                  </a:pathLst>
                </a:custGeom>
                <a:solidFill>
                  <a:schemeClr val="accent1"/>
                </a:solidFill>
                <a:ln w="402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8" name="Freeform: Shape 47">
                  <a:extLst>
                    <a:ext uri="{FF2B5EF4-FFF2-40B4-BE49-F238E27FC236}">
                      <a16:creationId xmlns:a16="http://schemas.microsoft.com/office/drawing/2014/main" id="{4A1E3665-2CDD-45A9-B6BF-8ABFD6B91689}"/>
                    </a:ext>
                  </a:extLst>
                </p:cNvPr>
                <p:cNvSpPr/>
                <p:nvPr/>
              </p:nvSpPr>
              <p:spPr>
                <a:xfrm>
                  <a:off x="5487667" y="4293236"/>
                  <a:ext cx="252869" cy="24471"/>
                </a:xfrm>
                <a:custGeom>
                  <a:avLst/>
                  <a:gdLst>
                    <a:gd name="connsiteX0" fmla="*/ 1293 w 252869"/>
                    <a:gd name="connsiteY0" fmla="*/ 24733 h 24471"/>
                    <a:gd name="connsiteX1" fmla="*/ 254925 w 252869"/>
                    <a:gd name="connsiteY1" fmla="*/ 24733 h 24471"/>
                    <a:gd name="connsiteX2" fmla="*/ 254925 w 252869"/>
                    <a:gd name="connsiteY2" fmla="*/ 1293 h 24471"/>
                    <a:gd name="connsiteX3" fmla="*/ 1293 w 252869"/>
                    <a:gd name="connsiteY3" fmla="*/ 1293 h 24471"/>
                    <a:gd name="connsiteX4" fmla="*/ 1293 w 252869"/>
                    <a:gd name="connsiteY4" fmla="*/ 24733 h 24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869" h="24471">
                      <a:moveTo>
                        <a:pt x="1293" y="24733"/>
                      </a:moveTo>
                      <a:lnTo>
                        <a:pt x="254925" y="24733"/>
                      </a:lnTo>
                      <a:lnTo>
                        <a:pt x="254925" y="1293"/>
                      </a:lnTo>
                      <a:lnTo>
                        <a:pt x="1293" y="1293"/>
                      </a:lnTo>
                      <a:lnTo>
                        <a:pt x="1293" y="24733"/>
                      </a:lnTo>
                      <a:close/>
                    </a:path>
                  </a:pathLst>
                </a:custGeom>
                <a:solidFill>
                  <a:srgbClr val="0078D4"/>
                </a:solidFill>
                <a:ln w="402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49" name="Freeform: Shape 48">
                  <a:extLst>
                    <a:ext uri="{FF2B5EF4-FFF2-40B4-BE49-F238E27FC236}">
                      <a16:creationId xmlns:a16="http://schemas.microsoft.com/office/drawing/2014/main" id="{12F61744-F23F-42F8-AB24-2C1F81C6A97B}"/>
                    </a:ext>
                  </a:extLst>
                </p:cNvPr>
                <p:cNvSpPr/>
                <p:nvPr/>
              </p:nvSpPr>
              <p:spPr>
                <a:xfrm>
                  <a:off x="5419125" y="3953316"/>
                  <a:ext cx="391539" cy="289576"/>
                </a:xfrm>
                <a:custGeom>
                  <a:avLst/>
                  <a:gdLst>
                    <a:gd name="connsiteX0" fmla="*/ 392833 w 391539"/>
                    <a:gd name="connsiteY0" fmla="*/ 1293 h 289576"/>
                    <a:gd name="connsiteX1" fmla="*/ 1293 w 391539"/>
                    <a:gd name="connsiteY1" fmla="*/ 1293 h 289576"/>
                    <a:gd name="connsiteX2" fmla="*/ 1293 w 391539"/>
                    <a:gd name="connsiteY2" fmla="*/ 290548 h 289576"/>
                    <a:gd name="connsiteX3" fmla="*/ 392833 w 391539"/>
                    <a:gd name="connsiteY3" fmla="*/ 290548 h 289576"/>
                    <a:gd name="connsiteX4" fmla="*/ 392833 w 391539"/>
                    <a:gd name="connsiteY4" fmla="*/ 1293 h 289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539" h="289576">
                      <a:moveTo>
                        <a:pt x="392833" y="1293"/>
                      </a:moveTo>
                      <a:lnTo>
                        <a:pt x="1293" y="1293"/>
                      </a:lnTo>
                      <a:lnTo>
                        <a:pt x="1293" y="290548"/>
                      </a:lnTo>
                      <a:lnTo>
                        <a:pt x="392833" y="290548"/>
                      </a:lnTo>
                      <a:lnTo>
                        <a:pt x="392833" y="1293"/>
                      </a:lnTo>
                      <a:close/>
                    </a:path>
                  </a:pathLst>
                </a:custGeom>
                <a:solidFill>
                  <a:srgbClr val="0078D4"/>
                </a:solidFill>
                <a:ln w="402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50" name="Freeform: Shape 49">
                  <a:extLst>
                    <a:ext uri="{FF2B5EF4-FFF2-40B4-BE49-F238E27FC236}">
                      <a16:creationId xmlns:a16="http://schemas.microsoft.com/office/drawing/2014/main" id="{9355B747-43D4-4671-9BDF-10421398C65D}"/>
                    </a:ext>
                  </a:extLst>
                </p:cNvPr>
                <p:cNvSpPr/>
                <p:nvPr/>
              </p:nvSpPr>
              <p:spPr>
                <a:xfrm>
                  <a:off x="5439868" y="3974011"/>
                  <a:ext cx="350754" cy="248791"/>
                </a:xfrm>
                <a:custGeom>
                  <a:avLst/>
                  <a:gdLst>
                    <a:gd name="connsiteX0" fmla="*/ 351007 w 350754"/>
                    <a:gd name="connsiteY0" fmla="*/ 1293 h 248790"/>
                    <a:gd name="connsiteX1" fmla="*/ 1293 w 350754"/>
                    <a:gd name="connsiteY1" fmla="*/ 1293 h 248790"/>
                    <a:gd name="connsiteX2" fmla="*/ 1293 w 350754"/>
                    <a:gd name="connsiteY2" fmla="*/ 248686 h 248790"/>
                    <a:gd name="connsiteX3" fmla="*/ 351007 w 350754"/>
                    <a:gd name="connsiteY3" fmla="*/ 248686 h 248790"/>
                    <a:gd name="connsiteX4" fmla="*/ 351007 w 350754"/>
                    <a:gd name="connsiteY4" fmla="*/ 1293 h 24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754" h="248790">
                      <a:moveTo>
                        <a:pt x="351007" y="1293"/>
                      </a:moveTo>
                      <a:lnTo>
                        <a:pt x="1293" y="1293"/>
                      </a:lnTo>
                      <a:lnTo>
                        <a:pt x="1293" y="248686"/>
                      </a:lnTo>
                      <a:lnTo>
                        <a:pt x="351007" y="248686"/>
                      </a:lnTo>
                      <a:lnTo>
                        <a:pt x="351007" y="1293"/>
                      </a:lnTo>
                      <a:close/>
                    </a:path>
                  </a:pathLst>
                </a:custGeom>
                <a:solidFill>
                  <a:srgbClr val="50E6FF"/>
                </a:solidFill>
                <a:ln w="402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32" name="Group 31" descr="chip">
                <a:extLst>
                  <a:ext uri="{FF2B5EF4-FFF2-40B4-BE49-F238E27FC236}">
                    <a16:creationId xmlns:a16="http://schemas.microsoft.com/office/drawing/2014/main" id="{4290D2FD-7588-4F18-926F-5818FFDE63BE}"/>
                  </a:ext>
                </a:extLst>
              </p:cNvPr>
              <p:cNvGrpSpPr/>
              <p:nvPr/>
            </p:nvGrpSpPr>
            <p:grpSpPr>
              <a:xfrm>
                <a:off x="1289857" y="5691188"/>
                <a:ext cx="196327" cy="197359"/>
                <a:chOff x="3149601" y="2824164"/>
                <a:chExt cx="301626" cy="303212"/>
              </a:xfrm>
            </p:grpSpPr>
            <p:sp>
              <p:nvSpPr>
                <p:cNvPr id="33" name="Freeform 67">
                  <a:extLst>
                    <a:ext uri="{FF2B5EF4-FFF2-40B4-BE49-F238E27FC236}">
                      <a16:creationId xmlns:a16="http://schemas.microsoft.com/office/drawing/2014/main" id="{B357F2D9-0689-4626-9B80-438072D84F8F}"/>
                    </a:ext>
                  </a:extLst>
                </p:cNvPr>
                <p:cNvSpPr>
                  <a:spLocks/>
                </p:cNvSpPr>
                <p:nvPr/>
              </p:nvSpPr>
              <p:spPr bwMode="auto">
                <a:xfrm>
                  <a:off x="3187701" y="2862264"/>
                  <a:ext cx="225425" cy="225425"/>
                </a:xfrm>
                <a:custGeom>
                  <a:avLst/>
                  <a:gdLst>
                    <a:gd name="T0" fmla="*/ 109 w 134"/>
                    <a:gd name="T1" fmla="*/ 0 h 134"/>
                    <a:gd name="T2" fmla="*/ 25 w 134"/>
                    <a:gd name="T3" fmla="*/ 0 h 134"/>
                    <a:gd name="T4" fmla="*/ 0 w 134"/>
                    <a:gd name="T5" fmla="*/ 25 h 134"/>
                    <a:gd name="T6" fmla="*/ 0 w 134"/>
                    <a:gd name="T7" fmla="*/ 109 h 134"/>
                    <a:gd name="T8" fmla="*/ 25 w 134"/>
                    <a:gd name="T9" fmla="*/ 134 h 134"/>
                    <a:gd name="T10" fmla="*/ 109 w 134"/>
                    <a:gd name="T11" fmla="*/ 134 h 134"/>
                    <a:gd name="T12" fmla="*/ 134 w 134"/>
                    <a:gd name="T13" fmla="*/ 109 h 134"/>
                    <a:gd name="T14" fmla="*/ 134 w 134"/>
                    <a:gd name="T15" fmla="*/ 25 h 134"/>
                    <a:gd name="T16" fmla="*/ 109 w 134"/>
                    <a:gd name="T17"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134">
                      <a:moveTo>
                        <a:pt x="109" y="0"/>
                      </a:moveTo>
                      <a:cubicBezTo>
                        <a:pt x="25" y="0"/>
                        <a:pt x="25" y="0"/>
                        <a:pt x="25" y="0"/>
                      </a:cubicBezTo>
                      <a:cubicBezTo>
                        <a:pt x="11" y="0"/>
                        <a:pt x="0" y="11"/>
                        <a:pt x="0" y="25"/>
                      </a:cubicBezTo>
                      <a:cubicBezTo>
                        <a:pt x="0" y="109"/>
                        <a:pt x="0" y="109"/>
                        <a:pt x="0" y="109"/>
                      </a:cubicBezTo>
                      <a:cubicBezTo>
                        <a:pt x="0" y="123"/>
                        <a:pt x="11" y="134"/>
                        <a:pt x="25" y="134"/>
                      </a:cubicBezTo>
                      <a:cubicBezTo>
                        <a:pt x="109" y="134"/>
                        <a:pt x="109" y="134"/>
                        <a:pt x="109" y="134"/>
                      </a:cubicBezTo>
                      <a:cubicBezTo>
                        <a:pt x="123" y="134"/>
                        <a:pt x="134" y="123"/>
                        <a:pt x="134" y="109"/>
                      </a:cubicBezTo>
                      <a:cubicBezTo>
                        <a:pt x="134" y="25"/>
                        <a:pt x="134" y="25"/>
                        <a:pt x="134" y="25"/>
                      </a:cubicBezTo>
                      <a:cubicBezTo>
                        <a:pt x="134" y="11"/>
                        <a:pt x="123" y="0"/>
                        <a:pt x="109"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4" name="Line 68">
                  <a:extLst>
                    <a:ext uri="{FF2B5EF4-FFF2-40B4-BE49-F238E27FC236}">
                      <a16:creationId xmlns:a16="http://schemas.microsoft.com/office/drawing/2014/main" id="{8BE4F176-F2EA-42FD-8865-324793C16BD3}"/>
                    </a:ext>
                  </a:extLst>
                </p:cNvPr>
                <p:cNvSpPr>
                  <a:spLocks noChangeShapeType="1"/>
                </p:cNvSpPr>
                <p:nvPr/>
              </p:nvSpPr>
              <p:spPr bwMode="auto">
                <a:xfrm>
                  <a:off x="3300414" y="2824164"/>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5" name="Line 69">
                  <a:extLst>
                    <a:ext uri="{FF2B5EF4-FFF2-40B4-BE49-F238E27FC236}">
                      <a16:creationId xmlns:a16="http://schemas.microsoft.com/office/drawing/2014/main" id="{24CB38DB-48E2-42C2-AE9E-9AB886C73D4E}"/>
                    </a:ext>
                  </a:extLst>
                </p:cNvPr>
                <p:cNvSpPr>
                  <a:spLocks noChangeShapeType="1"/>
                </p:cNvSpPr>
                <p:nvPr/>
              </p:nvSpPr>
              <p:spPr bwMode="auto">
                <a:xfrm>
                  <a:off x="3248026" y="2824164"/>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6" name="Line 70">
                  <a:extLst>
                    <a:ext uri="{FF2B5EF4-FFF2-40B4-BE49-F238E27FC236}">
                      <a16:creationId xmlns:a16="http://schemas.microsoft.com/office/drawing/2014/main" id="{BD6C3323-CDB9-4DAD-B94F-5330C9D1D84A}"/>
                    </a:ext>
                  </a:extLst>
                </p:cNvPr>
                <p:cNvSpPr>
                  <a:spLocks noChangeShapeType="1"/>
                </p:cNvSpPr>
                <p:nvPr/>
              </p:nvSpPr>
              <p:spPr bwMode="auto">
                <a:xfrm>
                  <a:off x="3352801" y="2824164"/>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7" name="Line 71">
                  <a:extLst>
                    <a:ext uri="{FF2B5EF4-FFF2-40B4-BE49-F238E27FC236}">
                      <a16:creationId xmlns:a16="http://schemas.microsoft.com/office/drawing/2014/main" id="{5AAEC45D-B87F-4582-95E6-BC974D9F83A3}"/>
                    </a:ext>
                  </a:extLst>
                </p:cNvPr>
                <p:cNvSpPr>
                  <a:spLocks noChangeShapeType="1"/>
                </p:cNvSpPr>
                <p:nvPr/>
              </p:nvSpPr>
              <p:spPr bwMode="auto">
                <a:xfrm>
                  <a:off x="3300414" y="3054351"/>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8" name="Line 72">
                  <a:extLst>
                    <a:ext uri="{FF2B5EF4-FFF2-40B4-BE49-F238E27FC236}">
                      <a16:creationId xmlns:a16="http://schemas.microsoft.com/office/drawing/2014/main" id="{763D7D02-C27A-4D13-9C62-B58558EFDFD6}"/>
                    </a:ext>
                  </a:extLst>
                </p:cNvPr>
                <p:cNvSpPr>
                  <a:spLocks noChangeShapeType="1"/>
                </p:cNvSpPr>
                <p:nvPr/>
              </p:nvSpPr>
              <p:spPr bwMode="auto">
                <a:xfrm>
                  <a:off x="3248026" y="3054351"/>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39" name="Line 73">
                  <a:extLst>
                    <a:ext uri="{FF2B5EF4-FFF2-40B4-BE49-F238E27FC236}">
                      <a16:creationId xmlns:a16="http://schemas.microsoft.com/office/drawing/2014/main" id="{6D916755-157F-499B-BA29-0A6BB55C70C4}"/>
                    </a:ext>
                  </a:extLst>
                </p:cNvPr>
                <p:cNvSpPr>
                  <a:spLocks noChangeShapeType="1"/>
                </p:cNvSpPr>
                <p:nvPr/>
              </p:nvSpPr>
              <p:spPr bwMode="auto">
                <a:xfrm>
                  <a:off x="3352801" y="3054351"/>
                  <a:ext cx="0" cy="73025"/>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0" name="Line 74">
                  <a:extLst>
                    <a:ext uri="{FF2B5EF4-FFF2-40B4-BE49-F238E27FC236}">
                      <a16:creationId xmlns:a16="http://schemas.microsoft.com/office/drawing/2014/main" id="{17C0F283-5DCB-4EE6-8C55-769EBA5D804B}"/>
                    </a:ext>
                  </a:extLst>
                </p:cNvPr>
                <p:cNvSpPr>
                  <a:spLocks noChangeShapeType="1"/>
                </p:cNvSpPr>
                <p:nvPr/>
              </p:nvSpPr>
              <p:spPr bwMode="auto">
                <a:xfrm>
                  <a:off x="3149601" y="2974976"/>
                  <a:ext cx="73025"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1" name="Line 75">
                  <a:extLst>
                    <a:ext uri="{FF2B5EF4-FFF2-40B4-BE49-F238E27FC236}">
                      <a16:creationId xmlns:a16="http://schemas.microsoft.com/office/drawing/2014/main" id="{F457EF37-D121-4FC7-8B2C-38F743C78049}"/>
                    </a:ext>
                  </a:extLst>
                </p:cNvPr>
                <p:cNvSpPr>
                  <a:spLocks noChangeShapeType="1"/>
                </p:cNvSpPr>
                <p:nvPr/>
              </p:nvSpPr>
              <p:spPr bwMode="auto">
                <a:xfrm>
                  <a:off x="3149601" y="3027364"/>
                  <a:ext cx="73025"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2" name="Line 76">
                  <a:extLst>
                    <a:ext uri="{FF2B5EF4-FFF2-40B4-BE49-F238E27FC236}">
                      <a16:creationId xmlns:a16="http://schemas.microsoft.com/office/drawing/2014/main" id="{838A8C92-D305-4883-9F9B-E9E27497C07B}"/>
                    </a:ext>
                  </a:extLst>
                </p:cNvPr>
                <p:cNvSpPr>
                  <a:spLocks noChangeShapeType="1"/>
                </p:cNvSpPr>
                <p:nvPr/>
              </p:nvSpPr>
              <p:spPr bwMode="auto">
                <a:xfrm>
                  <a:off x="3149601" y="2925764"/>
                  <a:ext cx="73025"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3" name="Line 77">
                  <a:extLst>
                    <a:ext uri="{FF2B5EF4-FFF2-40B4-BE49-F238E27FC236}">
                      <a16:creationId xmlns:a16="http://schemas.microsoft.com/office/drawing/2014/main" id="{EAF8FABB-EEAE-411C-A6F0-EC9D8F8AB3B9}"/>
                    </a:ext>
                  </a:extLst>
                </p:cNvPr>
                <p:cNvSpPr>
                  <a:spLocks noChangeShapeType="1"/>
                </p:cNvSpPr>
                <p:nvPr/>
              </p:nvSpPr>
              <p:spPr bwMode="auto">
                <a:xfrm>
                  <a:off x="3379789" y="2974976"/>
                  <a:ext cx="71438"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4" name="Line 78">
                  <a:extLst>
                    <a:ext uri="{FF2B5EF4-FFF2-40B4-BE49-F238E27FC236}">
                      <a16:creationId xmlns:a16="http://schemas.microsoft.com/office/drawing/2014/main" id="{F9994F4E-71B8-49DE-8967-F867ED17C703}"/>
                    </a:ext>
                  </a:extLst>
                </p:cNvPr>
                <p:cNvSpPr>
                  <a:spLocks noChangeShapeType="1"/>
                </p:cNvSpPr>
                <p:nvPr/>
              </p:nvSpPr>
              <p:spPr bwMode="auto">
                <a:xfrm>
                  <a:off x="3379789" y="3027364"/>
                  <a:ext cx="71438"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5" name="Line 79">
                  <a:extLst>
                    <a:ext uri="{FF2B5EF4-FFF2-40B4-BE49-F238E27FC236}">
                      <a16:creationId xmlns:a16="http://schemas.microsoft.com/office/drawing/2014/main" id="{ED10B28A-A153-4927-9360-487E89A8EB7C}"/>
                    </a:ext>
                  </a:extLst>
                </p:cNvPr>
                <p:cNvSpPr>
                  <a:spLocks noChangeShapeType="1"/>
                </p:cNvSpPr>
                <p:nvPr/>
              </p:nvSpPr>
              <p:spPr bwMode="auto">
                <a:xfrm>
                  <a:off x="3379789" y="2925764"/>
                  <a:ext cx="71438" cy="0"/>
                </a:xfrm>
                <a:prstGeom prst="line">
                  <a:avLst/>
                </a:prstGeom>
                <a:noFill/>
                <a:ln w="17463" cap="flat">
                  <a:solidFill>
                    <a:srgbClr val="0078D4"/>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46" name="Rectangle 45">
                  <a:extLst>
                    <a:ext uri="{FF2B5EF4-FFF2-40B4-BE49-F238E27FC236}">
                      <a16:creationId xmlns:a16="http://schemas.microsoft.com/office/drawing/2014/main" id="{671E396D-7F2F-4A6D-86E9-2D6113DA433C}"/>
                    </a:ext>
                  </a:extLst>
                </p:cNvPr>
                <p:cNvSpPr>
                  <a:spLocks noChangeArrowheads="1"/>
                </p:cNvSpPr>
                <p:nvPr/>
              </p:nvSpPr>
              <p:spPr bwMode="auto">
                <a:xfrm>
                  <a:off x="3238501" y="2913064"/>
                  <a:ext cx="123825" cy="125413"/>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sp>
          <p:nvSpPr>
            <p:cNvPr id="101" name="Rectangle 100">
              <a:extLst>
                <a:ext uri="{FF2B5EF4-FFF2-40B4-BE49-F238E27FC236}">
                  <a16:creationId xmlns:a16="http://schemas.microsoft.com/office/drawing/2014/main" id="{DE3A62D4-4884-4F5A-91B3-0B9C4F6DF67A}"/>
                </a:ext>
              </a:extLst>
            </p:cNvPr>
            <p:cNvSpPr/>
            <p:nvPr/>
          </p:nvSpPr>
          <p:spPr bwMode="auto">
            <a:xfrm>
              <a:off x="2562115" y="3680505"/>
              <a:ext cx="2106614" cy="67406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5" tIns="91415" rIns="91415" bIns="91415" numCol="1" spcCol="0" rtlCol="0" fromWordArt="0" anchor="ctr" anchorCtr="0" forceAA="0" compatLnSpc="1">
              <a:prstTxWarp prst="textNoShape">
                <a:avLst/>
              </a:prstTxWarp>
              <a:noAutofit/>
            </a:bodyPr>
            <a:lstStyle/>
            <a:p>
              <a:pPr marL="0" marR="0" lvl="0" indent="0" algn="ctr" defTabSz="932198"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30" normalizeH="0" baseline="0" noProof="0">
                  <a:ln>
                    <a:noFill/>
                  </a:ln>
                  <a:solidFill>
                    <a:srgbClr val="49EAFF"/>
                  </a:solidFill>
                  <a:effectLst/>
                  <a:uLnTx/>
                  <a:uFillTx/>
                  <a:latin typeface="Segoe UI Semibold"/>
                  <a:ea typeface="Segoe UI" pitchFamily="34" charset="0"/>
                  <a:cs typeface="Segoe UI" pitchFamily="34" charset="0"/>
                </a:rPr>
                <a:t>Purpo</a:t>
              </a:r>
              <a:r>
                <a:rPr kumimoji="0" lang="en-US" sz="1800" b="1" i="0" u="none" strike="noStrike" kern="1200" cap="none" spc="30" normalizeH="0" baseline="0" noProof="0">
                  <a:ln>
                    <a:noFill/>
                  </a:ln>
                  <a:solidFill>
                    <a:srgbClr val="1DFFE4"/>
                  </a:solidFill>
                  <a:effectLst/>
                  <a:uLnTx/>
                  <a:uFillTx/>
                  <a:latin typeface="Segoe UI Semibold"/>
                  <a:ea typeface="Segoe UI" pitchFamily="34" charset="0"/>
                  <a:cs typeface="Segoe UI" pitchFamily="34" charset="0"/>
                </a:rPr>
                <a:t>se-</a:t>
              </a:r>
              <a:r>
                <a:rPr kumimoji="0" lang="en-US" sz="1800" b="1" i="0" u="none" strike="noStrike" kern="1200" cap="none" spc="30" normalizeH="0" baseline="0" noProof="0">
                  <a:ln>
                    <a:noFill/>
                  </a:ln>
                  <a:solidFill>
                    <a:srgbClr val="49EAFF"/>
                  </a:solidFill>
                  <a:effectLst/>
                  <a:uLnTx/>
                  <a:uFillTx/>
                  <a:latin typeface="Segoe UI Semibold"/>
                  <a:ea typeface="Segoe UI" pitchFamily="34" charset="0"/>
                  <a:cs typeface="Segoe UI" pitchFamily="34" charset="0"/>
                </a:rPr>
                <a:t>built HPC</a:t>
              </a:r>
            </a:p>
          </p:txBody>
        </p:sp>
        <p:sp>
          <p:nvSpPr>
            <p:cNvPr id="4" name="Rectangle 3">
              <a:extLst>
                <a:ext uri="{FF2B5EF4-FFF2-40B4-BE49-F238E27FC236}">
                  <a16:creationId xmlns:a16="http://schemas.microsoft.com/office/drawing/2014/main" id="{B590DE35-7CB2-442E-93DC-3E57DDEB43B2}"/>
                </a:ext>
              </a:extLst>
            </p:cNvPr>
            <p:cNvSpPr/>
            <p:nvPr/>
          </p:nvSpPr>
          <p:spPr>
            <a:xfrm>
              <a:off x="2648475" y="4622107"/>
              <a:ext cx="1933894" cy="1094787"/>
            </a:xfrm>
            <a:prstGeom prst="rect">
              <a:avLst/>
            </a:prstGeom>
          </p:spPr>
          <p:txBody>
            <a:bodyPr wrap="square">
              <a:spAutoFit/>
            </a:bodyPr>
            <a:lstStyle/>
            <a:p>
              <a:pPr marL="0" marR="0" lvl="0" indent="0" algn="ctr" defTabSz="914400" rtl="0" eaLnBrk="1" fontAlgn="auto" latinLnBrk="0" hangingPunct="1">
                <a:lnSpc>
                  <a:spcPts val="2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panose="020B0502040204020203" pitchFamily="34" charset="0"/>
                  <a:ea typeface="+mn-ea"/>
                  <a:cs typeface="+mn-cs"/>
                </a:rPr>
                <a:t> A full range of CPU and GPU capabilities that help applications scale to 80K+ cores</a:t>
              </a:r>
              <a:r>
                <a:rPr kumimoji="0" lang="en-US" sz="1400"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4" name="Group 13">
            <a:extLst>
              <a:ext uri="{FF2B5EF4-FFF2-40B4-BE49-F238E27FC236}">
                <a16:creationId xmlns:a16="http://schemas.microsoft.com/office/drawing/2014/main" id="{A378D0AF-7836-4A73-A4C2-3B5D9BC4E0B1}"/>
              </a:ext>
              <a:ext uri="{C183D7F6-B498-43B3-948B-1728B52AA6E4}">
                <adec:decorative xmlns:adec="http://schemas.microsoft.com/office/drawing/2017/decorative" val="1"/>
              </a:ext>
            </a:extLst>
          </p:cNvPr>
          <p:cNvGrpSpPr/>
          <p:nvPr/>
        </p:nvGrpSpPr>
        <p:grpSpPr>
          <a:xfrm>
            <a:off x="2575664" y="2576931"/>
            <a:ext cx="2106614" cy="3139963"/>
            <a:chOff x="7191016" y="2576931"/>
            <a:chExt cx="2106614" cy="3139963"/>
          </a:xfrm>
        </p:grpSpPr>
        <p:grpSp>
          <p:nvGrpSpPr>
            <p:cNvPr id="256" name="virtual network 1" descr="virtual network, Azure portal">
              <a:extLst>
                <a:ext uri="{FF2B5EF4-FFF2-40B4-BE49-F238E27FC236}">
                  <a16:creationId xmlns:a16="http://schemas.microsoft.com/office/drawing/2014/main" id="{B9CCEAA1-8E64-41F1-B240-F95589EB99F9}"/>
                </a:ext>
              </a:extLst>
            </p:cNvPr>
            <p:cNvGrpSpPr>
              <a:grpSpLocks noChangeAspect="1"/>
            </p:cNvGrpSpPr>
            <p:nvPr/>
          </p:nvGrpSpPr>
          <p:grpSpPr bwMode="auto">
            <a:xfrm>
              <a:off x="7809407" y="2576931"/>
              <a:ext cx="877597" cy="877599"/>
              <a:chOff x="5201" y="1382"/>
              <a:chExt cx="207" cy="207"/>
            </a:xfrm>
          </p:grpSpPr>
          <p:sp>
            <p:nvSpPr>
              <p:cNvPr id="257" name="AutoShape 129">
                <a:extLst>
                  <a:ext uri="{FF2B5EF4-FFF2-40B4-BE49-F238E27FC236}">
                    <a16:creationId xmlns:a16="http://schemas.microsoft.com/office/drawing/2014/main" id="{B7211997-098B-4EAB-857F-448AC1EBEC58}"/>
                  </a:ext>
                </a:extLst>
              </p:cNvPr>
              <p:cNvSpPr>
                <a:spLocks noChangeAspect="1" noChangeArrowheads="1" noTextEdit="1"/>
              </p:cNvSpPr>
              <p:nvPr/>
            </p:nvSpPr>
            <p:spPr bwMode="auto">
              <a:xfrm>
                <a:off x="5201" y="1382"/>
                <a:ext cx="207" cy="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58" name="Freeform 131">
                <a:extLst>
                  <a:ext uri="{FF2B5EF4-FFF2-40B4-BE49-F238E27FC236}">
                    <a16:creationId xmlns:a16="http://schemas.microsoft.com/office/drawing/2014/main" id="{0F7C99C3-68A5-4990-8061-256F02C5285F}"/>
                  </a:ext>
                </a:extLst>
              </p:cNvPr>
              <p:cNvSpPr>
                <a:spLocks/>
              </p:cNvSpPr>
              <p:nvPr/>
            </p:nvSpPr>
            <p:spPr bwMode="auto">
              <a:xfrm>
                <a:off x="5219" y="1520"/>
                <a:ext cx="170" cy="60"/>
              </a:xfrm>
              <a:custGeom>
                <a:avLst/>
                <a:gdLst>
                  <a:gd name="T0" fmla="*/ 87 w 170"/>
                  <a:gd name="T1" fmla="*/ 60 h 60"/>
                  <a:gd name="T2" fmla="*/ 0 w 170"/>
                  <a:gd name="T3" fmla="*/ 10 h 60"/>
                  <a:gd name="T4" fmla="*/ 6 w 170"/>
                  <a:gd name="T5" fmla="*/ 0 h 60"/>
                  <a:gd name="T6" fmla="*/ 87 w 170"/>
                  <a:gd name="T7" fmla="*/ 48 h 60"/>
                  <a:gd name="T8" fmla="*/ 165 w 170"/>
                  <a:gd name="T9" fmla="*/ 1 h 60"/>
                  <a:gd name="T10" fmla="*/ 170 w 170"/>
                  <a:gd name="T11" fmla="*/ 11 h 60"/>
                  <a:gd name="T12" fmla="*/ 87 w 170"/>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170" h="60">
                    <a:moveTo>
                      <a:pt x="87" y="60"/>
                    </a:moveTo>
                    <a:lnTo>
                      <a:pt x="0" y="10"/>
                    </a:lnTo>
                    <a:lnTo>
                      <a:pt x="6" y="0"/>
                    </a:lnTo>
                    <a:lnTo>
                      <a:pt x="87" y="48"/>
                    </a:lnTo>
                    <a:lnTo>
                      <a:pt x="165" y="1"/>
                    </a:lnTo>
                    <a:lnTo>
                      <a:pt x="170" y="11"/>
                    </a:lnTo>
                    <a:lnTo>
                      <a:pt x="87" y="6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59" name="Freeform 132">
                <a:extLst>
                  <a:ext uri="{FF2B5EF4-FFF2-40B4-BE49-F238E27FC236}">
                    <a16:creationId xmlns:a16="http://schemas.microsoft.com/office/drawing/2014/main" id="{A137A600-3BFD-43A0-AD29-EA66AE8494CE}"/>
                  </a:ext>
                </a:extLst>
              </p:cNvPr>
              <p:cNvSpPr>
                <a:spLocks/>
              </p:cNvSpPr>
              <p:nvPr/>
            </p:nvSpPr>
            <p:spPr bwMode="auto">
              <a:xfrm>
                <a:off x="5219" y="1472"/>
                <a:ext cx="170" cy="61"/>
              </a:xfrm>
              <a:custGeom>
                <a:avLst/>
                <a:gdLst>
                  <a:gd name="T0" fmla="*/ 87 w 170"/>
                  <a:gd name="T1" fmla="*/ 61 h 61"/>
                  <a:gd name="T2" fmla="*/ 0 w 170"/>
                  <a:gd name="T3" fmla="*/ 10 h 61"/>
                  <a:gd name="T4" fmla="*/ 6 w 170"/>
                  <a:gd name="T5" fmla="*/ 0 h 61"/>
                  <a:gd name="T6" fmla="*/ 87 w 170"/>
                  <a:gd name="T7" fmla="*/ 48 h 61"/>
                  <a:gd name="T8" fmla="*/ 165 w 170"/>
                  <a:gd name="T9" fmla="*/ 3 h 61"/>
                  <a:gd name="T10" fmla="*/ 170 w 170"/>
                  <a:gd name="T11" fmla="*/ 12 h 61"/>
                  <a:gd name="T12" fmla="*/ 87 w 170"/>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170" h="61">
                    <a:moveTo>
                      <a:pt x="87" y="61"/>
                    </a:moveTo>
                    <a:lnTo>
                      <a:pt x="0" y="10"/>
                    </a:lnTo>
                    <a:lnTo>
                      <a:pt x="6" y="0"/>
                    </a:lnTo>
                    <a:lnTo>
                      <a:pt x="87" y="48"/>
                    </a:lnTo>
                    <a:lnTo>
                      <a:pt x="165" y="3"/>
                    </a:lnTo>
                    <a:lnTo>
                      <a:pt x="170" y="12"/>
                    </a:lnTo>
                    <a:lnTo>
                      <a:pt x="87" y="61"/>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0" name="Freeform 133">
                <a:extLst>
                  <a:ext uri="{FF2B5EF4-FFF2-40B4-BE49-F238E27FC236}">
                    <a16:creationId xmlns:a16="http://schemas.microsoft.com/office/drawing/2014/main" id="{9629529D-E584-4506-A676-7DB6C5F9D7B4}"/>
                  </a:ext>
                </a:extLst>
              </p:cNvPr>
              <p:cNvSpPr>
                <a:spLocks/>
              </p:cNvSpPr>
              <p:nvPr/>
            </p:nvSpPr>
            <p:spPr bwMode="auto">
              <a:xfrm>
                <a:off x="5219" y="1432"/>
                <a:ext cx="170" cy="59"/>
              </a:xfrm>
              <a:custGeom>
                <a:avLst/>
                <a:gdLst>
                  <a:gd name="T0" fmla="*/ 87 w 170"/>
                  <a:gd name="T1" fmla="*/ 59 h 59"/>
                  <a:gd name="T2" fmla="*/ 0 w 170"/>
                  <a:gd name="T3" fmla="*/ 10 h 59"/>
                  <a:gd name="T4" fmla="*/ 6 w 170"/>
                  <a:gd name="T5" fmla="*/ 0 h 59"/>
                  <a:gd name="T6" fmla="*/ 87 w 170"/>
                  <a:gd name="T7" fmla="*/ 48 h 59"/>
                  <a:gd name="T8" fmla="*/ 165 w 170"/>
                  <a:gd name="T9" fmla="*/ 1 h 59"/>
                  <a:gd name="T10" fmla="*/ 170 w 170"/>
                  <a:gd name="T11" fmla="*/ 11 h 59"/>
                  <a:gd name="T12" fmla="*/ 87 w 170"/>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170" h="59">
                    <a:moveTo>
                      <a:pt x="87" y="59"/>
                    </a:moveTo>
                    <a:lnTo>
                      <a:pt x="0" y="10"/>
                    </a:lnTo>
                    <a:lnTo>
                      <a:pt x="6" y="0"/>
                    </a:lnTo>
                    <a:lnTo>
                      <a:pt x="87" y="48"/>
                    </a:lnTo>
                    <a:lnTo>
                      <a:pt x="165" y="1"/>
                    </a:lnTo>
                    <a:lnTo>
                      <a:pt x="170" y="11"/>
                    </a:lnTo>
                    <a:lnTo>
                      <a:pt x="87" y="59"/>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1" name="Freeform 134">
                <a:extLst>
                  <a:ext uri="{FF2B5EF4-FFF2-40B4-BE49-F238E27FC236}">
                    <a16:creationId xmlns:a16="http://schemas.microsoft.com/office/drawing/2014/main" id="{4027CC95-2A94-4BE4-823E-0C281DCFEAED}"/>
                  </a:ext>
                </a:extLst>
              </p:cNvPr>
              <p:cNvSpPr>
                <a:spLocks/>
              </p:cNvSpPr>
              <p:nvPr/>
            </p:nvSpPr>
            <p:spPr bwMode="auto">
              <a:xfrm>
                <a:off x="5219" y="1389"/>
                <a:ext cx="170" cy="61"/>
              </a:xfrm>
              <a:custGeom>
                <a:avLst/>
                <a:gdLst>
                  <a:gd name="T0" fmla="*/ 87 w 170"/>
                  <a:gd name="T1" fmla="*/ 61 h 61"/>
                  <a:gd name="T2" fmla="*/ 0 w 170"/>
                  <a:gd name="T3" fmla="*/ 10 h 61"/>
                  <a:gd name="T4" fmla="*/ 6 w 170"/>
                  <a:gd name="T5" fmla="*/ 0 h 61"/>
                  <a:gd name="T6" fmla="*/ 87 w 170"/>
                  <a:gd name="T7" fmla="*/ 48 h 61"/>
                  <a:gd name="T8" fmla="*/ 165 w 170"/>
                  <a:gd name="T9" fmla="*/ 3 h 61"/>
                  <a:gd name="T10" fmla="*/ 170 w 170"/>
                  <a:gd name="T11" fmla="*/ 12 h 61"/>
                  <a:gd name="T12" fmla="*/ 87 w 170"/>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170" h="61">
                    <a:moveTo>
                      <a:pt x="87" y="61"/>
                    </a:moveTo>
                    <a:lnTo>
                      <a:pt x="0" y="10"/>
                    </a:lnTo>
                    <a:lnTo>
                      <a:pt x="6" y="0"/>
                    </a:lnTo>
                    <a:lnTo>
                      <a:pt x="87" y="48"/>
                    </a:lnTo>
                    <a:lnTo>
                      <a:pt x="165" y="3"/>
                    </a:lnTo>
                    <a:lnTo>
                      <a:pt x="170" y="12"/>
                    </a:lnTo>
                    <a:lnTo>
                      <a:pt x="87" y="61"/>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2" name="Rectangle 135">
                <a:extLst>
                  <a:ext uri="{FF2B5EF4-FFF2-40B4-BE49-F238E27FC236}">
                    <a16:creationId xmlns:a16="http://schemas.microsoft.com/office/drawing/2014/main" id="{C0EDB9EC-1FA2-4CB3-BD4D-37CC5CA10457}"/>
                  </a:ext>
                </a:extLst>
              </p:cNvPr>
              <p:cNvSpPr>
                <a:spLocks noChangeArrowheads="1"/>
              </p:cNvSpPr>
              <p:nvPr/>
            </p:nvSpPr>
            <p:spPr bwMode="auto">
              <a:xfrm>
                <a:off x="5202" y="1382"/>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3" name="Rectangle 136">
                <a:extLst>
                  <a:ext uri="{FF2B5EF4-FFF2-40B4-BE49-F238E27FC236}">
                    <a16:creationId xmlns:a16="http://schemas.microsoft.com/office/drawing/2014/main" id="{0178DCCF-1938-483D-BEBC-8A857F6F6178}"/>
                  </a:ext>
                </a:extLst>
              </p:cNvPr>
              <p:cNvSpPr>
                <a:spLocks noChangeArrowheads="1"/>
              </p:cNvSpPr>
              <p:nvPr/>
            </p:nvSpPr>
            <p:spPr bwMode="auto">
              <a:xfrm>
                <a:off x="5289" y="1382"/>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4" name="Rectangle 137">
                <a:extLst>
                  <a:ext uri="{FF2B5EF4-FFF2-40B4-BE49-F238E27FC236}">
                    <a16:creationId xmlns:a16="http://schemas.microsoft.com/office/drawing/2014/main" id="{B03E0950-EB3E-4DD5-9720-AF280DC6CC0F}"/>
                  </a:ext>
                </a:extLst>
              </p:cNvPr>
              <p:cNvSpPr>
                <a:spLocks noChangeArrowheads="1"/>
              </p:cNvSpPr>
              <p:nvPr/>
            </p:nvSpPr>
            <p:spPr bwMode="auto">
              <a:xfrm>
                <a:off x="5377" y="1382"/>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5" name="Rectangle 138">
                <a:extLst>
                  <a:ext uri="{FF2B5EF4-FFF2-40B4-BE49-F238E27FC236}">
                    <a16:creationId xmlns:a16="http://schemas.microsoft.com/office/drawing/2014/main" id="{38EE0A36-7007-4E8F-873D-B31B9ECD92E3}"/>
                  </a:ext>
                </a:extLst>
              </p:cNvPr>
              <p:cNvSpPr>
                <a:spLocks noChangeArrowheads="1"/>
              </p:cNvSpPr>
              <p:nvPr/>
            </p:nvSpPr>
            <p:spPr bwMode="auto">
              <a:xfrm>
                <a:off x="5202" y="1426"/>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6" name="Rectangle 139">
                <a:extLst>
                  <a:ext uri="{FF2B5EF4-FFF2-40B4-BE49-F238E27FC236}">
                    <a16:creationId xmlns:a16="http://schemas.microsoft.com/office/drawing/2014/main" id="{B9E5E9F3-3627-47A8-A1E9-C3F177F481F5}"/>
                  </a:ext>
                </a:extLst>
              </p:cNvPr>
              <p:cNvSpPr>
                <a:spLocks noChangeArrowheads="1"/>
              </p:cNvSpPr>
              <p:nvPr/>
            </p:nvSpPr>
            <p:spPr bwMode="auto">
              <a:xfrm>
                <a:off x="5289" y="1426"/>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7" name="Rectangle 140">
                <a:extLst>
                  <a:ext uri="{FF2B5EF4-FFF2-40B4-BE49-F238E27FC236}">
                    <a16:creationId xmlns:a16="http://schemas.microsoft.com/office/drawing/2014/main" id="{F3D91458-17C2-4464-86CA-02B4F12DCF31}"/>
                  </a:ext>
                </a:extLst>
              </p:cNvPr>
              <p:cNvSpPr>
                <a:spLocks noChangeArrowheads="1"/>
              </p:cNvSpPr>
              <p:nvPr/>
            </p:nvSpPr>
            <p:spPr bwMode="auto">
              <a:xfrm>
                <a:off x="5377" y="1426"/>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8" name="Rectangle 141">
                <a:extLst>
                  <a:ext uri="{FF2B5EF4-FFF2-40B4-BE49-F238E27FC236}">
                    <a16:creationId xmlns:a16="http://schemas.microsoft.com/office/drawing/2014/main" id="{DE89633D-6205-4096-801D-07887BA94B3D}"/>
                  </a:ext>
                </a:extLst>
              </p:cNvPr>
              <p:cNvSpPr>
                <a:spLocks noChangeArrowheads="1"/>
              </p:cNvSpPr>
              <p:nvPr/>
            </p:nvSpPr>
            <p:spPr bwMode="auto">
              <a:xfrm>
                <a:off x="5202" y="1469"/>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69" name="Rectangle 142">
                <a:extLst>
                  <a:ext uri="{FF2B5EF4-FFF2-40B4-BE49-F238E27FC236}">
                    <a16:creationId xmlns:a16="http://schemas.microsoft.com/office/drawing/2014/main" id="{0FA860FF-CBE8-4B91-824E-409F1F093E27}"/>
                  </a:ext>
                </a:extLst>
              </p:cNvPr>
              <p:cNvSpPr>
                <a:spLocks noChangeArrowheads="1"/>
              </p:cNvSpPr>
              <p:nvPr/>
            </p:nvSpPr>
            <p:spPr bwMode="auto">
              <a:xfrm>
                <a:off x="5377" y="1469"/>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0" name="Rectangle 143">
                <a:extLst>
                  <a:ext uri="{FF2B5EF4-FFF2-40B4-BE49-F238E27FC236}">
                    <a16:creationId xmlns:a16="http://schemas.microsoft.com/office/drawing/2014/main" id="{17BEC931-9E30-4240-B0F3-2C43AE3012CD}"/>
                  </a:ext>
                </a:extLst>
              </p:cNvPr>
              <p:cNvSpPr>
                <a:spLocks noChangeArrowheads="1"/>
              </p:cNvSpPr>
              <p:nvPr/>
            </p:nvSpPr>
            <p:spPr bwMode="auto">
              <a:xfrm>
                <a:off x="5202" y="1513"/>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1" name="Rectangle 144">
                <a:extLst>
                  <a:ext uri="{FF2B5EF4-FFF2-40B4-BE49-F238E27FC236}">
                    <a16:creationId xmlns:a16="http://schemas.microsoft.com/office/drawing/2014/main" id="{43A7D49B-0B73-40CC-ADA3-E676E3F6160E}"/>
                  </a:ext>
                </a:extLst>
              </p:cNvPr>
              <p:cNvSpPr>
                <a:spLocks noChangeArrowheads="1"/>
              </p:cNvSpPr>
              <p:nvPr/>
            </p:nvSpPr>
            <p:spPr bwMode="auto">
              <a:xfrm>
                <a:off x="5289" y="1513"/>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2" name="Rectangle 145">
                <a:extLst>
                  <a:ext uri="{FF2B5EF4-FFF2-40B4-BE49-F238E27FC236}">
                    <a16:creationId xmlns:a16="http://schemas.microsoft.com/office/drawing/2014/main" id="{BA0B351D-DF8C-46B3-815A-A59DA567AA3A}"/>
                  </a:ext>
                </a:extLst>
              </p:cNvPr>
              <p:cNvSpPr>
                <a:spLocks noChangeArrowheads="1"/>
              </p:cNvSpPr>
              <p:nvPr/>
            </p:nvSpPr>
            <p:spPr bwMode="auto">
              <a:xfrm>
                <a:off x="5377" y="1513"/>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3" name="Rectangle 146">
                <a:extLst>
                  <a:ext uri="{FF2B5EF4-FFF2-40B4-BE49-F238E27FC236}">
                    <a16:creationId xmlns:a16="http://schemas.microsoft.com/office/drawing/2014/main" id="{5D0F43DD-295C-46CD-A76F-1321E859F61C}"/>
                  </a:ext>
                </a:extLst>
              </p:cNvPr>
              <p:cNvSpPr>
                <a:spLocks noChangeArrowheads="1"/>
              </p:cNvSpPr>
              <p:nvPr/>
            </p:nvSpPr>
            <p:spPr bwMode="auto">
              <a:xfrm>
                <a:off x="5202" y="1557"/>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4" name="Rectangle 147">
                <a:extLst>
                  <a:ext uri="{FF2B5EF4-FFF2-40B4-BE49-F238E27FC236}">
                    <a16:creationId xmlns:a16="http://schemas.microsoft.com/office/drawing/2014/main" id="{E0A9DA75-DD58-4A23-8730-EFEBB979BF2D}"/>
                  </a:ext>
                </a:extLst>
              </p:cNvPr>
              <p:cNvSpPr>
                <a:spLocks noChangeArrowheads="1"/>
              </p:cNvSpPr>
              <p:nvPr/>
            </p:nvSpPr>
            <p:spPr bwMode="auto">
              <a:xfrm>
                <a:off x="5289" y="1557"/>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5" name="Rectangle 148">
                <a:extLst>
                  <a:ext uri="{FF2B5EF4-FFF2-40B4-BE49-F238E27FC236}">
                    <a16:creationId xmlns:a16="http://schemas.microsoft.com/office/drawing/2014/main" id="{F7A71DC9-2C1A-41A7-8852-F43D8B3A5673}"/>
                  </a:ext>
                </a:extLst>
              </p:cNvPr>
              <p:cNvSpPr>
                <a:spLocks noChangeArrowheads="1"/>
              </p:cNvSpPr>
              <p:nvPr/>
            </p:nvSpPr>
            <p:spPr bwMode="auto">
              <a:xfrm>
                <a:off x="5377" y="1557"/>
                <a:ext cx="31" cy="3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76" name="Rectangle 149">
                <a:extLst>
                  <a:ext uri="{FF2B5EF4-FFF2-40B4-BE49-F238E27FC236}">
                    <a16:creationId xmlns:a16="http://schemas.microsoft.com/office/drawing/2014/main" id="{4E2403A0-1350-4D07-939C-1A5836E230EC}"/>
                  </a:ext>
                </a:extLst>
              </p:cNvPr>
              <p:cNvSpPr>
                <a:spLocks noChangeArrowheads="1"/>
              </p:cNvSpPr>
              <p:nvPr/>
            </p:nvSpPr>
            <p:spPr bwMode="auto">
              <a:xfrm>
                <a:off x="5289" y="1469"/>
                <a:ext cx="31" cy="3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103" name="Rectangle 102">
              <a:extLst>
                <a:ext uri="{FF2B5EF4-FFF2-40B4-BE49-F238E27FC236}">
                  <a16:creationId xmlns:a16="http://schemas.microsoft.com/office/drawing/2014/main" id="{0F0454FA-37E5-4862-BFEB-1ED18BFF1878}"/>
                </a:ext>
              </a:extLst>
            </p:cNvPr>
            <p:cNvSpPr/>
            <p:nvPr/>
          </p:nvSpPr>
          <p:spPr bwMode="auto">
            <a:xfrm>
              <a:off x="7191016" y="3680505"/>
              <a:ext cx="2106614" cy="67406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5" tIns="91415" rIns="91415" bIns="91415" numCol="1" spcCol="0" rtlCol="0" fromWordArt="0" anchor="ctr" anchorCtr="0" forceAA="0" compatLnSpc="1">
              <a:prstTxWarp prst="textNoShape">
                <a:avLst/>
              </a:prstTxWarp>
              <a:noAutofit/>
            </a:bodyPr>
            <a:lstStyle/>
            <a:p>
              <a:pPr marL="0" marR="0" lvl="0" indent="0" algn="ctr" defTabSz="932198"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30" normalizeH="0" baseline="0" noProof="0">
                  <a:ln>
                    <a:noFill/>
                  </a:ln>
                  <a:solidFill>
                    <a:srgbClr val="49EAFF"/>
                  </a:solidFill>
                  <a:effectLst/>
                  <a:uLnTx/>
                  <a:uFillTx/>
                  <a:latin typeface="Segoe UI Semibold"/>
                  <a:ea typeface="Segoe UI" pitchFamily="34" charset="0"/>
                  <a:cs typeface="Segoe UI" pitchFamily="34" charset="0"/>
                </a:rPr>
                <a:t>Fast, Secure Networking</a:t>
              </a:r>
            </a:p>
          </p:txBody>
        </p:sp>
        <p:sp>
          <p:nvSpPr>
            <p:cNvPr id="111" name="Rectangle 110">
              <a:extLst>
                <a:ext uri="{FF2B5EF4-FFF2-40B4-BE49-F238E27FC236}">
                  <a16:creationId xmlns:a16="http://schemas.microsoft.com/office/drawing/2014/main" id="{17A072E6-7347-48F2-BC2A-72DEB35080BA}"/>
                </a:ext>
              </a:extLst>
            </p:cNvPr>
            <p:cNvSpPr/>
            <p:nvPr/>
          </p:nvSpPr>
          <p:spPr>
            <a:xfrm>
              <a:off x="7314683" y="4622107"/>
              <a:ext cx="1859280" cy="1094787"/>
            </a:xfrm>
            <a:prstGeom prst="rect">
              <a:avLst/>
            </a:prstGeom>
          </p:spPr>
          <p:txBody>
            <a:bodyPr wrap="square">
              <a:spAutoFit/>
            </a:bodyPr>
            <a:lstStyle/>
            <a:p>
              <a:pPr marL="0" marR="0" lvl="0" indent="0" algn="ctr" defTabSz="914400" rtl="0" eaLnBrk="1" fontAlgn="auto" latinLnBrk="0" hangingPunct="1">
                <a:lnSpc>
                  <a:spcPts val="2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 Fast InfiniBand inter-connects as well as edge-to-cloud connectivity​</a:t>
              </a:r>
            </a:p>
          </p:txBody>
        </p:sp>
      </p:grpSp>
      <p:grpSp>
        <p:nvGrpSpPr>
          <p:cNvPr id="15" name="Group 14">
            <a:extLst>
              <a:ext uri="{FF2B5EF4-FFF2-40B4-BE49-F238E27FC236}">
                <a16:creationId xmlns:a16="http://schemas.microsoft.com/office/drawing/2014/main" id="{8A4BD676-0159-49A9-BA7D-E84FC49A5466}"/>
              </a:ext>
              <a:ext uri="{C183D7F6-B498-43B3-948B-1728B52AA6E4}">
                <adec:decorative xmlns:adec="http://schemas.microsoft.com/office/drawing/2017/decorative" val="1"/>
              </a:ext>
            </a:extLst>
          </p:cNvPr>
          <p:cNvGrpSpPr/>
          <p:nvPr/>
        </p:nvGrpSpPr>
        <p:grpSpPr>
          <a:xfrm>
            <a:off x="4908417" y="2591468"/>
            <a:ext cx="2236062" cy="3125425"/>
            <a:chOff x="9435054" y="2591468"/>
            <a:chExt cx="2236062" cy="3125425"/>
          </a:xfrm>
        </p:grpSpPr>
        <p:grpSp>
          <p:nvGrpSpPr>
            <p:cNvPr id="150" name="storage 1" descr="storage">
              <a:extLst>
                <a:ext uri="{FF2B5EF4-FFF2-40B4-BE49-F238E27FC236}">
                  <a16:creationId xmlns:a16="http://schemas.microsoft.com/office/drawing/2014/main" id="{2117EADF-5ABC-4DB1-A96F-CA93BB7F751E}"/>
                </a:ext>
              </a:extLst>
            </p:cNvPr>
            <p:cNvGrpSpPr/>
            <p:nvPr/>
          </p:nvGrpSpPr>
          <p:grpSpPr>
            <a:xfrm>
              <a:off x="10189177" y="2591468"/>
              <a:ext cx="748266" cy="813949"/>
              <a:chOff x="4501240" y="2176494"/>
              <a:chExt cx="344605" cy="374856"/>
            </a:xfrm>
          </p:grpSpPr>
          <p:sp>
            <p:nvSpPr>
              <p:cNvPr id="151" name="Freeform 5">
                <a:extLst>
                  <a:ext uri="{FF2B5EF4-FFF2-40B4-BE49-F238E27FC236}">
                    <a16:creationId xmlns:a16="http://schemas.microsoft.com/office/drawing/2014/main" id="{120E153B-7C45-4B8B-87CD-EEED03858D80}"/>
                  </a:ext>
                </a:extLst>
              </p:cNvPr>
              <p:cNvSpPr>
                <a:spLocks/>
              </p:cNvSpPr>
              <p:nvPr/>
            </p:nvSpPr>
            <p:spPr bwMode="auto">
              <a:xfrm>
                <a:off x="4507816" y="2180440"/>
                <a:ext cx="328821" cy="118376"/>
              </a:xfrm>
              <a:custGeom>
                <a:avLst/>
                <a:gdLst>
                  <a:gd name="T0" fmla="*/ 335 w 335"/>
                  <a:gd name="T1" fmla="*/ 120 h 120"/>
                  <a:gd name="T2" fmla="*/ 5 w 335"/>
                  <a:gd name="T3" fmla="*/ 120 h 120"/>
                  <a:gd name="T4" fmla="*/ 5 w 335"/>
                  <a:gd name="T5" fmla="*/ 46 h 120"/>
                  <a:gd name="T6" fmla="*/ 166 w 335"/>
                  <a:gd name="T7" fmla="*/ 5 h 120"/>
                  <a:gd name="T8" fmla="*/ 335 w 335"/>
                  <a:gd name="T9" fmla="*/ 46 h 120"/>
                  <a:gd name="T10" fmla="*/ 335 w 335"/>
                  <a:gd name="T11" fmla="*/ 120 h 120"/>
                </a:gdLst>
                <a:ahLst/>
                <a:cxnLst>
                  <a:cxn ang="0">
                    <a:pos x="T0" y="T1"/>
                  </a:cxn>
                  <a:cxn ang="0">
                    <a:pos x="T2" y="T3"/>
                  </a:cxn>
                  <a:cxn ang="0">
                    <a:pos x="T4" y="T5"/>
                  </a:cxn>
                  <a:cxn ang="0">
                    <a:pos x="T6" y="T7"/>
                  </a:cxn>
                  <a:cxn ang="0">
                    <a:pos x="T8" y="T9"/>
                  </a:cxn>
                  <a:cxn ang="0">
                    <a:pos x="T10" y="T11"/>
                  </a:cxn>
                </a:cxnLst>
                <a:rect l="0" t="0" r="r" b="b"/>
                <a:pathLst>
                  <a:path w="335" h="120">
                    <a:moveTo>
                      <a:pt x="335" y="120"/>
                    </a:moveTo>
                    <a:cubicBezTo>
                      <a:pt x="5" y="120"/>
                      <a:pt x="5" y="120"/>
                      <a:pt x="5" y="120"/>
                    </a:cubicBezTo>
                    <a:cubicBezTo>
                      <a:pt x="5" y="46"/>
                      <a:pt x="5" y="46"/>
                      <a:pt x="5" y="46"/>
                    </a:cubicBezTo>
                    <a:cubicBezTo>
                      <a:pt x="5" y="46"/>
                      <a:pt x="0" y="10"/>
                      <a:pt x="166" y="5"/>
                    </a:cubicBezTo>
                    <a:cubicBezTo>
                      <a:pt x="331" y="0"/>
                      <a:pt x="335" y="46"/>
                      <a:pt x="335" y="46"/>
                    </a:cubicBezTo>
                    <a:lnTo>
                      <a:pt x="335" y="12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2" name="Freeform 6">
                <a:extLst>
                  <a:ext uri="{FF2B5EF4-FFF2-40B4-BE49-F238E27FC236}">
                    <a16:creationId xmlns:a16="http://schemas.microsoft.com/office/drawing/2014/main" id="{E25EA278-EC64-4A5F-AD6B-465BDE78E52D}"/>
                  </a:ext>
                </a:extLst>
              </p:cNvPr>
              <p:cNvSpPr>
                <a:spLocks noEditPoints="1"/>
              </p:cNvSpPr>
              <p:nvPr/>
            </p:nvSpPr>
            <p:spPr bwMode="auto">
              <a:xfrm>
                <a:off x="4501240" y="2176494"/>
                <a:ext cx="344605" cy="172302"/>
              </a:xfrm>
              <a:custGeom>
                <a:avLst/>
                <a:gdLst>
                  <a:gd name="T0" fmla="*/ 176 w 351"/>
                  <a:gd name="T1" fmla="*/ 176 h 176"/>
                  <a:gd name="T2" fmla="*/ 308 w 351"/>
                  <a:gd name="T3" fmla="*/ 162 h 176"/>
                  <a:gd name="T4" fmla="*/ 338 w 351"/>
                  <a:gd name="T5" fmla="*/ 151 h 176"/>
                  <a:gd name="T6" fmla="*/ 350 w 351"/>
                  <a:gd name="T7" fmla="*/ 142 h 176"/>
                  <a:gd name="T8" fmla="*/ 350 w 351"/>
                  <a:gd name="T9" fmla="*/ 140 h 176"/>
                  <a:gd name="T10" fmla="*/ 350 w 351"/>
                  <a:gd name="T11" fmla="*/ 50 h 176"/>
                  <a:gd name="T12" fmla="*/ 350 w 351"/>
                  <a:gd name="T13" fmla="*/ 48 h 176"/>
                  <a:gd name="T14" fmla="*/ 175 w 351"/>
                  <a:gd name="T15" fmla="*/ 0 h 176"/>
                  <a:gd name="T16" fmla="*/ 0 w 351"/>
                  <a:gd name="T17" fmla="*/ 49 h 176"/>
                  <a:gd name="T18" fmla="*/ 0 w 351"/>
                  <a:gd name="T19" fmla="*/ 51 h 176"/>
                  <a:gd name="T20" fmla="*/ 0 w 351"/>
                  <a:gd name="T21" fmla="*/ 140 h 176"/>
                  <a:gd name="T22" fmla="*/ 2 w 351"/>
                  <a:gd name="T23" fmla="*/ 144 h 176"/>
                  <a:gd name="T24" fmla="*/ 176 w 351"/>
                  <a:gd name="T25" fmla="*/ 176 h 176"/>
                  <a:gd name="T26" fmla="*/ 175 w 351"/>
                  <a:gd name="T27" fmla="*/ 17 h 176"/>
                  <a:gd name="T28" fmla="*/ 334 w 351"/>
                  <a:gd name="T29" fmla="*/ 49 h 176"/>
                  <a:gd name="T30" fmla="*/ 175 w 351"/>
                  <a:gd name="T31" fmla="*/ 81 h 176"/>
                  <a:gd name="T32" fmla="*/ 16 w 351"/>
                  <a:gd name="T33" fmla="*/ 49 h 176"/>
                  <a:gd name="T34" fmla="*/ 175 w 351"/>
                  <a:gd name="T35" fmla="*/ 1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1" h="176">
                    <a:moveTo>
                      <a:pt x="176" y="176"/>
                    </a:moveTo>
                    <a:cubicBezTo>
                      <a:pt x="235" y="176"/>
                      <a:pt x="280" y="170"/>
                      <a:pt x="308" y="162"/>
                    </a:cubicBezTo>
                    <a:cubicBezTo>
                      <a:pt x="325" y="157"/>
                      <a:pt x="330" y="155"/>
                      <a:pt x="338" y="151"/>
                    </a:cubicBezTo>
                    <a:cubicBezTo>
                      <a:pt x="343" y="148"/>
                      <a:pt x="347" y="146"/>
                      <a:pt x="350" y="142"/>
                    </a:cubicBezTo>
                    <a:cubicBezTo>
                      <a:pt x="350" y="142"/>
                      <a:pt x="350" y="141"/>
                      <a:pt x="350" y="140"/>
                    </a:cubicBezTo>
                    <a:cubicBezTo>
                      <a:pt x="350" y="50"/>
                      <a:pt x="350" y="50"/>
                      <a:pt x="350" y="50"/>
                    </a:cubicBezTo>
                    <a:cubicBezTo>
                      <a:pt x="350" y="50"/>
                      <a:pt x="350" y="49"/>
                      <a:pt x="350" y="48"/>
                    </a:cubicBezTo>
                    <a:cubicBezTo>
                      <a:pt x="351" y="15"/>
                      <a:pt x="260" y="0"/>
                      <a:pt x="175" y="0"/>
                    </a:cubicBezTo>
                    <a:cubicBezTo>
                      <a:pt x="91" y="0"/>
                      <a:pt x="0" y="15"/>
                      <a:pt x="0" y="49"/>
                    </a:cubicBezTo>
                    <a:cubicBezTo>
                      <a:pt x="0" y="50"/>
                      <a:pt x="0" y="50"/>
                      <a:pt x="0" y="51"/>
                    </a:cubicBezTo>
                    <a:cubicBezTo>
                      <a:pt x="0" y="140"/>
                      <a:pt x="0" y="140"/>
                      <a:pt x="0" y="140"/>
                    </a:cubicBezTo>
                    <a:cubicBezTo>
                      <a:pt x="0" y="142"/>
                      <a:pt x="1" y="143"/>
                      <a:pt x="2" y="144"/>
                    </a:cubicBezTo>
                    <a:cubicBezTo>
                      <a:pt x="18" y="157"/>
                      <a:pt x="82" y="176"/>
                      <a:pt x="176" y="176"/>
                    </a:cubicBezTo>
                    <a:close/>
                    <a:moveTo>
                      <a:pt x="175" y="17"/>
                    </a:moveTo>
                    <a:cubicBezTo>
                      <a:pt x="278" y="17"/>
                      <a:pt x="334" y="38"/>
                      <a:pt x="334" y="49"/>
                    </a:cubicBezTo>
                    <a:cubicBezTo>
                      <a:pt x="334" y="60"/>
                      <a:pt x="278" y="81"/>
                      <a:pt x="175" y="81"/>
                    </a:cubicBezTo>
                    <a:cubicBezTo>
                      <a:pt x="72" y="81"/>
                      <a:pt x="16" y="60"/>
                      <a:pt x="16" y="49"/>
                    </a:cubicBezTo>
                    <a:cubicBezTo>
                      <a:pt x="16" y="38"/>
                      <a:pt x="73" y="17"/>
                      <a:pt x="175" y="17"/>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3" name="Freeform 7">
                <a:extLst>
                  <a:ext uri="{FF2B5EF4-FFF2-40B4-BE49-F238E27FC236}">
                    <a16:creationId xmlns:a16="http://schemas.microsoft.com/office/drawing/2014/main" id="{8FAD3E48-CB2F-47F0-8659-EAD660F18397}"/>
                  </a:ext>
                </a:extLst>
              </p:cNvPr>
              <p:cNvSpPr>
                <a:spLocks/>
              </p:cNvSpPr>
              <p:nvPr/>
            </p:nvSpPr>
            <p:spPr bwMode="auto">
              <a:xfrm>
                <a:off x="4501240" y="2329066"/>
                <a:ext cx="344605" cy="123637"/>
              </a:xfrm>
              <a:custGeom>
                <a:avLst/>
                <a:gdLst>
                  <a:gd name="T0" fmla="*/ 176 w 350"/>
                  <a:gd name="T1" fmla="*/ 126 h 126"/>
                  <a:gd name="T2" fmla="*/ 309 w 350"/>
                  <a:gd name="T3" fmla="*/ 111 h 126"/>
                  <a:gd name="T4" fmla="*/ 339 w 350"/>
                  <a:gd name="T5" fmla="*/ 99 h 126"/>
                  <a:gd name="T6" fmla="*/ 350 w 350"/>
                  <a:gd name="T7" fmla="*/ 90 h 126"/>
                  <a:gd name="T8" fmla="*/ 350 w 350"/>
                  <a:gd name="T9" fmla="*/ 0 h 126"/>
                  <a:gd name="T10" fmla="*/ 341 w 350"/>
                  <a:gd name="T11" fmla="*/ 5 h 126"/>
                  <a:gd name="T12" fmla="*/ 176 w 350"/>
                  <a:gd name="T13" fmla="*/ 31 h 126"/>
                  <a:gd name="T14" fmla="*/ 4 w 350"/>
                  <a:gd name="T15" fmla="*/ 3 h 126"/>
                  <a:gd name="T16" fmla="*/ 0 w 350"/>
                  <a:gd name="T17" fmla="*/ 0 h 126"/>
                  <a:gd name="T18" fmla="*/ 0 w 350"/>
                  <a:gd name="T19" fmla="*/ 91 h 126"/>
                  <a:gd name="T20" fmla="*/ 176 w 350"/>
                  <a:gd name="T21"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0" h="126">
                    <a:moveTo>
                      <a:pt x="176" y="126"/>
                    </a:moveTo>
                    <a:cubicBezTo>
                      <a:pt x="236" y="126"/>
                      <a:pt x="280" y="119"/>
                      <a:pt x="309" y="111"/>
                    </a:cubicBezTo>
                    <a:cubicBezTo>
                      <a:pt x="325" y="107"/>
                      <a:pt x="332" y="104"/>
                      <a:pt x="339" y="99"/>
                    </a:cubicBezTo>
                    <a:cubicBezTo>
                      <a:pt x="344" y="96"/>
                      <a:pt x="348" y="94"/>
                      <a:pt x="350" y="90"/>
                    </a:cubicBezTo>
                    <a:cubicBezTo>
                      <a:pt x="350" y="0"/>
                      <a:pt x="350" y="0"/>
                      <a:pt x="350" y="0"/>
                    </a:cubicBezTo>
                    <a:cubicBezTo>
                      <a:pt x="348" y="2"/>
                      <a:pt x="344" y="3"/>
                      <a:pt x="341" y="5"/>
                    </a:cubicBezTo>
                    <a:cubicBezTo>
                      <a:pt x="308" y="24"/>
                      <a:pt x="240" y="31"/>
                      <a:pt x="176" y="31"/>
                    </a:cubicBezTo>
                    <a:cubicBezTo>
                      <a:pt x="110" y="31"/>
                      <a:pt x="36" y="22"/>
                      <a:pt x="4" y="3"/>
                    </a:cubicBezTo>
                    <a:cubicBezTo>
                      <a:pt x="4" y="3"/>
                      <a:pt x="2" y="2"/>
                      <a:pt x="0" y="0"/>
                    </a:cubicBezTo>
                    <a:cubicBezTo>
                      <a:pt x="0" y="91"/>
                      <a:pt x="0" y="91"/>
                      <a:pt x="0" y="91"/>
                    </a:cubicBezTo>
                    <a:cubicBezTo>
                      <a:pt x="11" y="104"/>
                      <a:pt x="77" y="126"/>
                      <a:pt x="176" y="126"/>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4" name="Freeform 8">
                <a:extLst>
                  <a:ext uri="{FF2B5EF4-FFF2-40B4-BE49-F238E27FC236}">
                    <a16:creationId xmlns:a16="http://schemas.microsoft.com/office/drawing/2014/main" id="{B3ECA1E7-5EF4-40BB-9BF5-B849EA0D6D56}"/>
                  </a:ext>
                </a:extLst>
              </p:cNvPr>
              <p:cNvSpPr>
                <a:spLocks/>
              </p:cNvSpPr>
              <p:nvPr/>
            </p:nvSpPr>
            <p:spPr bwMode="auto">
              <a:xfrm>
                <a:off x="4501240" y="2432974"/>
                <a:ext cx="344605" cy="118376"/>
              </a:xfrm>
              <a:custGeom>
                <a:avLst/>
                <a:gdLst>
                  <a:gd name="T0" fmla="*/ 176 w 351"/>
                  <a:gd name="T1" fmla="*/ 31 h 121"/>
                  <a:gd name="T2" fmla="*/ 4 w 351"/>
                  <a:gd name="T3" fmla="*/ 3 h 121"/>
                  <a:gd name="T4" fmla="*/ 0 w 351"/>
                  <a:gd name="T5" fmla="*/ 0 h 121"/>
                  <a:gd name="T6" fmla="*/ 0 w 351"/>
                  <a:gd name="T7" fmla="*/ 71 h 121"/>
                  <a:gd name="T8" fmla="*/ 0 w 351"/>
                  <a:gd name="T9" fmla="*/ 73 h 121"/>
                  <a:gd name="T10" fmla="*/ 175 w 351"/>
                  <a:gd name="T11" fmla="*/ 121 h 121"/>
                  <a:gd name="T12" fmla="*/ 351 w 351"/>
                  <a:gd name="T13" fmla="*/ 73 h 121"/>
                  <a:gd name="T14" fmla="*/ 351 w 351"/>
                  <a:gd name="T15" fmla="*/ 72 h 121"/>
                  <a:gd name="T16" fmla="*/ 351 w 351"/>
                  <a:gd name="T17" fmla="*/ 0 h 121"/>
                  <a:gd name="T18" fmla="*/ 342 w 351"/>
                  <a:gd name="T19" fmla="*/ 6 h 121"/>
                  <a:gd name="T20" fmla="*/ 318 w 351"/>
                  <a:gd name="T21" fmla="*/ 15 h 121"/>
                  <a:gd name="T22" fmla="*/ 176 w 351"/>
                  <a:gd name="T23" fmla="*/ 3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1" h="121">
                    <a:moveTo>
                      <a:pt x="176" y="31"/>
                    </a:moveTo>
                    <a:cubicBezTo>
                      <a:pt x="110" y="31"/>
                      <a:pt x="36" y="22"/>
                      <a:pt x="4" y="3"/>
                    </a:cubicBezTo>
                    <a:cubicBezTo>
                      <a:pt x="4" y="3"/>
                      <a:pt x="2" y="2"/>
                      <a:pt x="0" y="0"/>
                    </a:cubicBezTo>
                    <a:cubicBezTo>
                      <a:pt x="0" y="71"/>
                      <a:pt x="0" y="71"/>
                      <a:pt x="0" y="71"/>
                    </a:cubicBezTo>
                    <a:cubicBezTo>
                      <a:pt x="0" y="72"/>
                      <a:pt x="0" y="72"/>
                      <a:pt x="0" y="73"/>
                    </a:cubicBezTo>
                    <a:cubicBezTo>
                      <a:pt x="0" y="106"/>
                      <a:pt x="91" y="121"/>
                      <a:pt x="175" y="121"/>
                    </a:cubicBezTo>
                    <a:cubicBezTo>
                      <a:pt x="260" y="121"/>
                      <a:pt x="351" y="106"/>
                      <a:pt x="351" y="73"/>
                    </a:cubicBezTo>
                    <a:cubicBezTo>
                      <a:pt x="351" y="72"/>
                      <a:pt x="351" y="72"/>
                      <a:pt x="351" y="72"/>
                    </a:cubicBezTo>
                    <a:cubicBezTo>
                      <a:pt x="351" y="0"/>
                      <a:pt x="351" y="0"/>
                      <a:pt x="351" y="0"/>
                    </a:cubicBezTo>
                    <a:cubicBezTo>
                      <a:pt x="348" y="2"/>
                      <a:pt x="346" y="3"/>
                      <a:pt x="342" y="6"/>
                    </a:cubicBezTo>
                    <a:cubicBezTo>
                      <a:pt x="335" y="9"/>
                      <a:pt x="327" y="12"/>
                      <a:pt x="318" y="15"/>
                    </a:cubicBezTo>
                    <a:cubicBezTo>
                      <a:pt x="281" y="26"/>
                      <a:pt x="227" y="31"/>
                      <a:pt x="176" y="31"/>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sp>
          <p:nvSpPr>
            <p:cNvPr id="104" name="Rectangle 103">
              <a:extLst>
                <a:ext uri="{FF2B5EF4-FFF2-40B4-BE49-F238E27FC236}">
                  <a16:creationId xmlns:a16="http://schemas.microsoft.com/office/drawing/2014/main" id="{14ECA653-6645-4BD6-B619-FC5FB47CA84E}"/>
                </a:ext>
              </a:extLst>
            </p:cNvPr>
            <p:cNvSpPr/>
            <p:nvPr/>
          </p:nvSpPr>
          <p:spPr bwMode="auto">
            <a:xfrm>
              <a:off x="9435054" y="3680505"/>
              <a:ext cx="2236062" cy="67406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5" tIns="91415" rIns="91415" bIns="91415" numCol="1" spcCol="0" rtlCol="0" fromWordArt="0" anchor="ctr" anchorCtr="0" forceAA="0" compatLnSpc="1">
              <a:prstTxWarp prst="textNoShape">
                <a:avLst/>
              </a:prstTxWarp>
              <a:noAutofit/>
            </a:bodyPr>
            <a:lstStyle/>
            <a:p>
              <a:pPr marL="0" marR="0" lvl="0" indent="0" algn="ctr" defTabSz="932198"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30" normalizeH="0" baseline="0" noProof="0">
                  <a:ln>
                    <a:noFill/>
                  </a:ln>
                  <a:solidFill>
                    <a:srgbClr val="49EAFF"/>
                  </a:solidFill>
                  <a:effectLst/>
                  <a:uLnTx/>
                  <a:uFillTx/>
                  <a:latin typeface="Segoe UI Semibold"/>
                  <a:ea typeface="Segoe UI" pitchFamily="34" charset="0"/>
                  <a:cs typeface="Segoe UI" pitchFamily="34" charset="0"/>
                </a:rPr>
                <a:t>High Performing Storage</a:t>
              </a:r>
            </a:p>
          </p:txBody>
        </p:sp>
        <p:sp>
          <p:nvSpPr>
            <p:cNvPr id="6" name="Rectangle 5">
              <a:extLst>
                <a:ext uri="{FF2B5EF4-FFF2-40B4-BE49-F238E27FC236}">
                  <a16:creationId xmlns:a16="http://schemas.microsoft.com/office/drawing/2014/main" id="{AB1162C3-4175-4CD6-99C0-F4923A53FC1A}"/>
                </a:ext>
              </a:extLst>
            </p:cNvPr>
            <p:cNvSpPr/>
            <p:nvPr/>
          </p:nvSpPr>
          <p:spPr>
            <a:xfrm>
              <a:off x="9485294" y="4622106"/>
              <a:ext cx="2160106" cy="1094787"/>
            </a:xfrm>
            <a:prstGeom prst="rect">
              <a:avLst/>
            </a:prstGeom>
          </p:spPr>
          <p:txBody>
            <a:bodyPr wrap="square">
              <a:spAutoFit/>
            </a:bodyPr>
            <a:lstStyle/>
            <a:p>
              <a:pPr marL="0" marR="0" lvl="0" indent="0" algn="ctr" defTabSz="914400" rtl="0" eaLnBrk="1" fontAlgn="auto" latinLnBrk="0" hangingPunct="1">
                <a:lnSpc>
                  <a:spcPts val="2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A range of storage capabilities to support simple-to-complex storage needs</a:t>
              </a:r>
              <a:r>
                <a:rPr kumimoji="0" lang="en-US" sz="1400" b="0" i="0" u="none" strike="noStrike" kern="1200" cap="none" spc="0" normalizeH="0" baseline="0" noProof="0">
                  <a:ln>
                    <a:noFill/>
                  </a:ln>
                  <a:solidFill>
                    <a:srgbClr val="000000"/>
                  </a:solidFill>
                  <a:effectLst/>
                  <a:uLnTx/>
                  <a:uFillTx/>
                  <a:latin typeface="Segoe UI" panose="020B0502040204020203" pitchFamily="34" charset="0"/>
                  <a:ea typeface="+mn-ea"/>
                  <a:cs typeface="Segoe UI" panose="020B0502040204020203" pitchFamily="34" charset="0"/>
                </a:rPr>
                <a:t>​</a:t>
              </a:r>
              <a:endParaRPr kumimoji="0" lang="en-US" sz="14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grpSp>
        <p:nvGrpSpPr>
          <p:cNvPr id="10" name="Group 9">
            <a:extLst>
              <a:ext uri="{FF2B5EF4-FFF2-40B4-BE49-F238E27FC236}">
                <a16:creationId xmlns:a16="http://schemas.microsoft.com/office/drawing/2014/main" id="{2B8B52DD-BE45-43B3-B84F-9B6745DB2061}"/>
              </a:ext>
              <a:ext uri="{C183D7F6-B498-43B3-948B-1728B52AA6E4}">
                <adec:decorative xmlns:adec="http://schemas.microsoft.com/office/drawing/2017/decorative" val="1"/>
              </a:ext>
            </a:extLst>
          </p:cNvPr>
          <p:cNvGrpSpPr/>
          <p:nvPr/>
        </p:nvGrpSpPr>
        <p:grpSpPr>
          <a:xfrm>
            <a:off x="7300250" y="2617445"/>
            <a:ext cx="2106614" cy="3121860"/>
            <a:chOff x="207292" y="2595033"/>
            <a:chExt cx="2106614" cy="3121860"/>
          </a:xfrm>
        </p:grpSpPr>
        <p:sp>
          <p:nvSpPr>
            <p:cNvPr id="226" name="Rectangle 225">
              <a:extLst>
                <a:ext uri="{FF2B5EF4-FFF2-40B4-BE49-F238E27FC236}">
                  <a16:creationId xmlns:a16="http://schemas.microsoft.com/office/drawing/2014/main" id="{4731CB41-4B8F-4A19-9734-5DC49B09A0FB}"/>
                </a:ext>
              </a:extLst>
            </p:cNvPr>
            <p:cNvSpPr/>
            <p:nvPr/>
          </p:nvSpPr>
          <p:spPr bwMode="auto">
            <a:xfrm>
              <a:off x="207292" y="3680505"/>
              <a:ext cx="2106614" cy="67406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5" tIns="91415" rIns="91415" bIns="91415" numCol="1" spcCol="0" rtlCol="0" fromWordArt="0" anchor="ctr" anchorCtr="0" forceAA="0" compatLnSpc="1">
              <a:prstTxWarp prst="textNoShape">
                <a:avLst/>
              </a:prstTxWarp>
              <a:noAutofit/>
            </a:bodyPr>
            <a:lstStyle/>
            <a:p>
              <a:pPr marL="0" marR="0" lvl="0" indent="0" algn="ctr" defTabSz="932198"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30" normalizeH="0" baseline="0" noProof="0">
                  <a:ln>
                    <a:noFill/>
                  </a:ln>
                  <a:solidFill>
                    <a:srgbClr val="49EAFF"/>
                  </a:solidFill>
                  <a:effectLst/>
                  <a:uLnTx/>
                  <a:uFillTx/>
                  <a:latin typeface="Segoe UI Semibold"/>
                  <a:ea typeface="Segoe UI" pitchFamily="34" charset="0"/>
                  <a:cs typeface="Segoe UI" pitchFamily="34" charset="0"/>
                </a:rPr>
                <a:t>Workload Orchestration</a:t>
              </a:r>
            </a:p>
          </p:txBody>
        </p:sp>
        <p:grpSp>
          <p:nvGrpSpPr>
            <p:cNvPr id="82" name="context" descr="context">
              <a:extLst>
                <a:ext uri="{FF2B5EF4-FFF2-40B4-BE49-F238E27FC236}">
                  <a16:creationId xmlns:a16="http://schemas.microsoft.com/office/drawing/2014/main" id="{0CD3E621-B41B-4858-AE3F-5959B4EB9FFC}"/>
                </a:ext>
              </a:extLst>
            </p:cNvPr>
            <p:cNvGrpSpPr/>
            <p:nvPr/>
          </p:nvGrpSpPr>
          <p:grpSpPr>
            <a:xfrm>
              <a:off x="852585" y="2595033"/>
              <a:ext cx="834416" cy="828559"/>
              <a:chOff x="1645226" y="2127941"/>
              <a:chExt cx="443543" cy="440430"/>
            </a:xfrm>
          </p:grpSpPr>
          <p:sp>
            <p:nvSpPr>
              <p:cNvPr id="83" name="Rectangle 1025">
                <a:extLst>
                  <a:ext uri="{FF2B5EF4-FFF2-40B4-BE49-F238E27FC236}">
                    <a16:creationId xmlns:a16="http://schemas.microsoft.com/office/drawing/2014/main" id="{9CC3EE53-2531-45EF-A165-23C2770BD31F}"/>
                  </a:ext>
                </a:extLst>
              </p:cNvPr>
              <p:cNvSpPr>
                <a:spLocks noChangeArrowheads="1"/>
              </p:cNvSpPr>
              <p:nvPr/>
            </p:nvSpPr>
            <p:spPr bwMode="auto">
              <a:xfrm>
                <a:off x="1645226" y="2151285"/>
                <a:ext cx="143179" cy="3268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84" name="Rectangle 1026">
                <a:extLst>
                  <a:ext uri="{FF2B5EF4-FFF2-40B4-BE49-F238E27FC236}">
                    <a16:creationId xmlns:a16="http://schemas.microsoft.com/office/drawing/2014/main" id="{9348782E-F949-489E-B4E7-2F9BF9710CF7}"/>
                  </a:ext>
                </a:extLst>
              </p:cNvPr>
              <p:cNvSpPr>
                <a:spLocks noChangeArrowheads="1"/>
              </p:cNvSpPr>
              <p:nvPr/>
            </p:nvSpPr>
            <p:spPr bwMode="auto">
              <a:xfrm>
                <a:off x="1645226" y="2185523"/>
                <a:ext cx="143179" cy="3423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85" name="Rectangle 1027">
                <a:extLst>
                  <a:ext uri="{FF2B5EF4-FFF2-40B4-BE49-F238E27FC236}">
                    <a16:creationId xmlns:a16="http://schemas.microsoft.com/office/drawing/2014/main" id="{E5FF6FD1-E47B-4B60-B64D-43BCA934274F}"/>
                  </a:ext>
                </a:extLst>
              </p:cNvPr>
              <p:cNvSpPr>
                <a:spLocks noChangeArrowheads="1"/>
              </p:cNvSpPr>
              <p:nvPr/>
            </p:nvSpPr>
            <p:spPr bwMode="auto">
              <a:xfrm>
                <a:off x="1902014" y="2173073"/>
                <a:ext cx="164967" cy="2334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86" name="Rectangle 1028">
                <a:extLst>
                  <a:ext uri="{FF2B5EF4-FFF2-40B4-BE49-F238E27FC236}">
                    <a16:creationId xmlns:a16="http://schemas.microsoft.com/office/drawing/2014/main" id="{03DFA86F-3BDA-47F9-BF4F-60605B468094}"/>
                  </a:ext>
                </a:extLst>
              </p:cNvPr>
              <p:cNvSpPr>
                <a:spLocks noChangeArrowheads="1"/>
              </p:cNvSpPr>
              <p:nvPr/>
            </p:nvSpPr>
            <p:spPr bwMode="auto">
              <a:xfrm>
                <a:off x="1810193" y="2127941"/>
                <a:ext cx="68477" cy="11516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87" name="Freeform 1029">
                <a:extLst>
                  <a:ext uri="{FF2B5EF4-FFF2-40B4-BE49-F238E27FC236}">
                    <a16:creationId xmlns:a16="http://schemas.microsoft.com/office/drawing/2014/main" id="{BBF2B1E6-E6E3-4F28-98A9-E4858F62EDD9}"/>
                  </a:ext>
                </a:extLst>
              </p:cNvPr>
              <p:cNvSpPr>
                <a:spLocks/>
              </p:cNvSpPr>
              <p:nvPr/>
            </p:nvSpPr>
            <p:spPr bwMode="auto">
              <a:xfrm>
                <a:off x="2057643" y="2152842"/>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88" name="Rectangle 1030">
                <a:extLst>
                  <a:ext uri="{FF2B5EF4-FFF2-40B4-BE49-F238E27FC236}">
                    <a16:creationId xmlns:a16="http://schemas.microsoft.com/office/drawing/2014/main" id="{48A141C8-8DB5-43C3-A69B-A0F887A76EE4}"/>
                  </a:ext>
                </a:extLst>
              </p:cNvPr>
              <p:cNvSpPr>
                <a:spLocks noChangeArrowheads="1"/>
              </p:cNvSpPr>
              <p:nvPr/>
            </p:nvSpPr>
            <p:spPr bwMode="auto">
              <a:xfrm>
                <a:off x="1645226" y="2313139"/>
                <a:ext cx="143179" cy="34238"/>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89" name="Rectangle 1031">
                <a:extLst>
                  <a:ext uri="{FF2B5EF4-FFF2-40B4-BE49-F238E27FC236}">
                    <a16:creationId xmlns:a16="http://schemas.microsoft.com/office/drawing/2014/main" id="{1C0F02C4-1E68-4A7B-8887-62F4DECD1A54}"/>
                  </a:ext>
                </a:extLst>
              </p:cNvPr>
              <p:cNvSpPr>
                <a:spLocks noChangeArrowheads="1"/>
              </p:cNvSpPr>
              <p:nvPr/>
            </p:nvSpPr>
            <p:spPr bwMode="auto">
              <a:xfrm>
                <a:off x="1645226" y="2347378"/>
                <a:ext cx="143179" cy="3579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0" name="Rectangle 1032">
                <a:extLst>
                  <a:ext uri="{FF2B5EF4-FFF2-40B4-BE49-F238E27FC236}">
                    <a16:creationId xmlns:a16="http://schemas.microsoft.com/office/drawing/2014/main" id="{7D7B5AF4-3A28-48F4-A073-FF4145AEA2BC}"/>
                  </a:ext>
                </a:extLst>
              </p:cNvPr>
              <p:cNvSpPr>
                <a:spLocks noChangeArrowheads="1"/>
              </p:cNvSpPr>
              <p:nvPr/>
            </p:nvSpPr>
            <p:spPr bwMode="auto">
              <a:xfrm>
                <a:off x="1902014" y="2336484"/>
                <a:ext cx="164967" cy="2334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1" name="Rectangle 1033">
                <a:extLst>
                  <a:ext uri="{FF2B5EF4-FFF2-40B4-BE49-F238E27FC236}">
                    <a16:creationId xmlns:a16="http://schemas.microsoft.com/office/drawing/2014/main" id="{9F370187-246D-49FA-B9D0-8C6F95649C63}"/>
                  </a:ext>
                </a:extLst>
              </p:cNvPr>
              <p:cNvSpPr>
                <a:spLocks noChangeArrowheads="1"/>
              </p:cNvSpPr>
              <p:nvPr/>
            </p:nvSpPr>
            <p:spPr bwMode="auto">
              <a:xfrm>
                <a:off x="1810193" y="2289795"/>
                <a:ext cx="68477" cy="11516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2" name="Freeform 1034">
                <a:extLst>
                  <a:ext uri="{FF2B5EF4-FFF2-40B4-BE49-F238E27FC236}">
                    <a16:creationId xmlns:a16="http://schemas.microsoft.com/office/drawing/2014/main" id="{F7FEA579-EDDD-49CC-B65F-D35CD34D56C2}"/>
                  </a:ext>
                </a:extLst>
              </p:cNvPr>
              <p:cNvSpPr>
                <a:spLocks/>
              </p:cNvSpPr>
              <p:nvPr/>
            </p:nvSpPr>
            <p:spPr bwMode="auto">
              <a:xfrm>
                <a:off x="2057643" y="2314696"/>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3" name="Rectangle 1035">
                <a:extLst>
                  <a:ext uri="{FF2B5EF4-FFF2-40B4-BE49-F238E27FC236}">
                    <a16:creationId xmlns:a16="http://schemas.microsoft.com/office/drawing/2014/main" id="{33E2C35D-4B72-44FD-9058-803870C84126}"/>
                  </a:ext>
                </a:extLst>
              </p:cNvPr>
              <p:cNvSpPr>
                <a:spLocks noChangeArrowheads="1"/>
              </p:cNvSpPr>
              <p:nvPr/>
            </p:nvSpPr>
            <p:spPr bwMode="auto">
              <a:xfrm>
                <a:off x="1645226" y="2476550"/>
                <a:ext cx="143179" cy="357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4" name="Rectangle 1036">
                <a:extLst>
                  <a:ext uri="{FF2B5EF4-FFF2-40B4-BE49-F238E27FC236}">
                    <a16:creationId xmlns:a16="http://schemas.microsoft.com/office/drawing/2014/main" id="{8D959B1C-81B1-41A7-AD09-F287BD69121D}"/>
                  </a:ext>
                </a:extLst>
              </p:cNvPr>
              <p:cNvSpPr>
                <a:spLocks noChangeArrowheads="1"/>
              </p:cNvSpPr>
              <p:nvPr/>
            </p:nvSpPr>
            <p:spPr bwMode="auto">
              <a:xfrm>
                <a:off x="1645226" y="2510789"/>
                <a:ext cx="143179" cy="3423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5" name="Rectangle 1037">
                <a:extLst>
                  <a:ext uri="{FF2B5EF4-FFF2-40B4-BE49-F238E27FC236}">
                    <a16:creationId xmlns:a16="http://schemas.microsoft.com/office/drawing/2014/main" id="{D52CF383-2D96-4670-855B-5A7FD356750F}"/>
                  </a:ext>
                </a:extLst>
              </p:cNvPr>
              <p:cNvSpPr>
                <a:spLocks noChangeArrowheads="1"/>
              </p:cNvSpPr>
              <p:nvPr/>
            </p:nvSpPr>
            <p:spPr bwMode="auto">
              <a:xfrm>
                <a:off x="1902014" y="2498338"/>
                <a:ext cx="164967" cy="2334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6" name="Rectangle 1038">
                <a:extLst>
                  <a:ext uri="{FF2B5EF4-FFF2-40B4-BE49-F238E27FC236}">
                    <a16:creationId xmlns:a16="http://schemas.microsoft.com/office/drawing/2014/main" id="{B34BFB66-5CEB-46F3-9444-B3F971A88697}"/>
                  </a:ext>
                </a:extLst>
              </p:cNvPr>
              <p:cNvSpPr>
                <a:spLocks noChangeArrowheads="1"/>
              </p:cNvSpPr>
              <p:nvPr/>
            </p:nvSpPr>
            <p:spPr bwMode="auto">
              <a:xfrm>
                <a:off x="1944034" y="2498338"/>
                <a:ext cx="82484" cy="2334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7" name="Rectangle 1039">
                <a:extLst>
                  <a:ext uri="{FF2B5EF4-FFF2-40B4-BE49-F238E27FC236}">
                    <a16:creationId xmlns:a16="http://schemas.microsoft.com/office/drawing/2014/main" id="{80374344-5EF3-48F4-8145-11D6DDB45A1D}"/>
                  </a:ext>
                </a:extLst>
              </p:cNvPr>
              <p:cNvSpPr>
                <a:spLocks noChangeArrowheads="1"/>
              </p:cNvSpPr>
              <p:nvPr/>
            </p:nvSpPr>
            <p:spPr bwMode="auto">
              <a:xfrm>
                <a:off x="1810193" y="2453205"/>
                <a:ext cx="68477" cy="11516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8" name="Rectangle 1040">
                <a:extLst>
                  <a:ext uri="{FF2B5EF4-FFF2-40B4-BE49-F238E27FC236}">
                    <a16:creationId xmlns:a16="http://schemas.microsoft.com/office/drawing/2014/main" id="{23014A71-C2EC-4E7A-9033-5AE739414539}"/>
                  </a:ext>
                </a:extLst>
              </p:cNvPr>
              <p:cNvSpPr>
                <a:spLocks noChangeArrowheads="1"/>
              </p:cNvSpPr>
              <p:nvPr/>
            </p:nvSpPr>
            <p:spPr bwMode="auto">
              <a:xfrm>
                <a:off x="1842875" y="2453205"/>
                <a:ext cx="35795" cy="11516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99" name="Freeform 1041">
                <a:extLst>
                  <a:ext uri="{FF2B5EF4-FFF2-40B4-BE49-F238E27FC236}">
                    <a16:creationId xmlns:a16="http://schemas.microsoft.com/office/drawing/2014/main" id="{14714C38-2F09-442C-BE9F-DBC53B812598}"/>
                  </a:ext>
                </a:extLst>
              </p:cNvPr>
              <p:cNvSpPr>
                <a:spLocks/>
              </p:cNvSpPr>
              <p:nvPr/>
            </p:nvSpPr>
            <p:spPr bwMode="auto">
              <a:xfrm>
                <a:off x="2057643" y="2478106"/>
                <a:ext cx="31126" cy="65364"/>
              </a:xfrm>
              <a:custGeom>
                <a:avLst/>
                <a:gdLst>
                  <a:gd name="T0" fmla="*/ 20 w 20"/>
                  <a:gd name="T1" fmla="*/ 21 h 42"/>
                  <a:gd name="T2" fmla="*/ 0 w 20"/>
                  <a:gd name="T3" fmla="*/ 42 h 42"/>
                  <a:gd name="T4" fmla="*/ 0 w 20"/>
                  <a:gd name="T5" fmla="*/ 0 h 42"/>
                  <a:gd name="T6" fmla="*/ 20 w 20"/>
                  <a:gd name="T7" fmla="*/ 21 h 42"/>
                </a:gdLst>
                <a:ahLst/>
                <a:cxnLst>
                  <a:cxn ang="0">
                    <a:pos x="T0" y="T1"/>
                  </a:cxn>
                  <a:cxn ang="0">
                    <a:pos x="T2" y="T3"/>
                  </a:cxn>
                  <a:cxn ang="0">
                    <a:pos x="T4" y="T5"/>
                  </a:cxn>
                  <a:cxn ang="0">
                    <a:pos x="T6" y="T7"/>
                  </a:cxn>
                </a:cxnLst>
                <a:rect l="0" t="0" r="r" b="b"/>
                <a:pathLst>
                  <a:path w="20" h="42">
                    <a:moveTo>
                      <a:pt x="20" y="21"/>
                    </a:moveTo>
                    <a:lnTo>
                      <a:pt x="0" y="42"/>
                    </a:lnTo>
                    <a:lnTo>
                      <a:pt x="0" y="0"/>
                    </a:lnTo>
                    <a:lnTo>
                      <a:pt x="20" y="21"/>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sp>
          <p:nvSpPr>
            <p:cNvPr id="8" name="Rectangle 7">
              <a:extLst>
                <a:ext uri="{FF2B5EF4-FFF2-40B4-BE49-F238E27FC236}">
                  <a16:creationId xmlns:a16="http://schemas.microsoft.com/office/drawing/2014/main" id="{09CE47BB-D7EE-44A4-9314-96ED77C546D5}"/>
                </a:ext>
              </a:extLst>
            </p:cNvPr>
            <p:cNvSpPr/>
            <p:nvPr/>
          </p:nvSpPr>
          <p:spPr>
            <a:xfrm>
              <a:off x="344892" y="4622106"/>
              <a:ext cx="1846476" cy="1094787"/>
            </a:xfrm>
            <a:prstGeom prst="rect">
              <a:avLst/>
            </a:prstGeom>
          </p:spPr>
          <p:txBody>
            <a:bodyPr wrap="square">
              <a:spAutoFit/>
            </a:bodyPr>
            <a:lstStyle/>
            <a:p>
              <a:pPr marL="0" marR="0" lvl="0" indent="0" algn="ctr" defTabSz="914400" rtl="0" eaLnBrk="1" fontAlgn="auto" latinLnBrk="0" hangingPunct="1">
                <a:lnSpc>
                  <a:spcPts val="2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panose="020B0502040204020203" pitchFamily="34" charset="0"/>
                  <a:ea typeface="+mn-ea"/>
                  <a:cs typeface="+mn-cs"/>
                </a:rPr>
                <a:t>End–to–end workflow agility using known, familiar tools &amp; processes</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3" name="Freeform: Shape 2">
            <a:extLst>
              <a:ext uri="{FF2B5EF4-FFF2-40B4-BE49-F238E27FC236}">
                <a16:creationId xmlns:a16="http://schemas.microsoft.com/office/drawing/2014/main" id="{514F4286-004C-4AAC-67C5-7800A6867074}"/>
              </a:ext>
            </a:extLst>
          </p:cNvPr>
          <p:cNvSpPr/>
          <p:nvPr/>
        </p:nvSpPr>
        <p:spPr>
          <a:xfrm>
            <a:off x="10236066" y="2657607"/>
            <a:ext cx="850959" cy="750118"/>
          </a:xfrm>
          <a:custGeom>
            <a:avLst/>
            <a:gdLst>
              <a:gd name="connsiteX0" fmla="*/ 594098 w 850959"/>
              <a:gd name="connsiteY0" fmla="*/ 73581 h 750118"/>
              <a:gd name="connsiteX1" fmla="*/ 828692 w 850959"/>
              <a:gd name="connsiteY1" fmla="*/ 234889 h 750118"/>
              <a:gd name="connsiteX2" fmla="*/ 850959 w 850959"/>
              <a:gd name="connsiteY2" fmla="*/ 202536 h 750118"/>
              <a:gd name="connsiteX3" fmla="*/ 561417 w 850959"/>
              <a:gd name="connsiteY3" fmla="*/ 3439 h 750118"/>
              <a:gd name="connsiteX4" fmla="*/ 561352 w 850959"/>
              <a:gd name="connsiteY4" fmla="*/ 3504 h 750118"/>
              <a:gd name="connsiteX5" fmla="*/ 549105 w 850959"/>
              <a:gd name="connsiteY5" fmla="*/ 33 h 750118"/>
              <a:gd name="connsiteX6" fmla="*/ 531356 w 850959"/>
              <a:gd name="connsiteY6" fmla="*/ 14245 h 750118"/>
              <a:gd name="connsiteX7" fmla="*/ 443335 w 850959"/>
              <a:gd name="connsiteY7" fmla="*/ 323435 h 750118"/>
              <a:gd name="connsiteX8" fmla="*/ 339267 w 850959"/>
              <a:gd name="connsiteY8" fmla="*/ 261217 h 750118"/>
              <a:gd name="connsiteX9" fmla="*/ 319096 w 850959"/>
              <a:gd name="connsiteY9" fmla="*/ 294946 h 750118"/>
              <a:gd name="connsiteX10" fmla="*/ 432201 w 850959"/>
              <a:gd name="connsiteY10" fmla="*/ 362534 h 750118"/>
              <a:gd name="connsiteX11" fmla="*/ 409344 w 850959"/>
              <a:gd name="connsiteY11" fmla="*/ 442828 h 750118"/>
              <a:gd name="connsiteX12" fmla="*/ 244762 w 850959"/>
              <a:gd name="connsiteY12" fmla="*/ 475508 h 750118"/>
              <a:gd name="connsiteX13" fmla="*/ 81162 w 850959"/>
              <a:gd name="connsiteY13" fmla="*/ 142152 h 750118"/>
              <a:gd name="connsiteX14" fmla="*/ 45862 w 850959"/>
              <a:gd name="connsiteY14" fmla="*/ 159442 h 750118"/>
              <a:gd name="connsiteX15" fmla="*/ 204812 w 850959"/>
              <a:gd name="connsiteY15" fmla="*/ 483433 h 750118"/>
              <a:gd name="connsiteX16" fmla="*/ 15866 w 850959"/>
              <a:gd name="connsiteY16" fmla="*/ 520960 h 750118"/>
              <a:gd name="connsiteX17" fmla="*/ 279 w 850959"/>
              <a:gd name="connsiteY17" fmla="*/ 537006 h 750118"/>
              <a:gd name="connsiteX18" fmla="*/ 9775 w 850959"/>
              <a:gd name="connsiteY18" fmla="*/ 557243 h 750118"/>
              <a:gd name="connsiteX19" fmla="*/ 337892 w 850959"/>
              <a:gd name="connsiteY19" fmla="*/ 747433 h 750118"/>
              <a:gd name="connsiteX20" fmla="*/ 347847 w 850959"/>
              <a:gd name="connsiteY20" fmla="*/ 750118 h 750118"/>
              <a:gd name="connsiteX21" fmla="*/ 349615 w 850959"/>
              <a:gd name="connsiteY21" fmla="*/ 750053 h 750118"/>
              <a:gd name="connsiteX22" fmla="*/ 351383 w 850959"/>
              <a:gd name="connsiteY22" fmla="*/ 749791 h 750118"/>
              <a:gd name="connsiteX23" fmla="*/ 816248 w 850959"/>
              <a:gd name="connsiteY23" fmla="*/ 667925 h 750118"/>
              <a:gd name="connsiteX24" fmla="*/ 830067 w 850959"/>
              <a:gd name="connsiteY24" fmla="*/ 658036 h 750118"/>
              <a:gd name="connsiteX25" fmla="*/ 830984 w 850959"/>
              <a:gd name="connsiteY25" fmla="*/ 641008 h 750118"/>
              <a:gd name="connsiteX26" fmla="*/ 594098 w 850959"/>
              <a:gd name="connsiteY26" fmla="*/ 73581 h 750118"/>
              <a:gd name="connsiteX27" fmla="*/ 553755 w 850959"/>
              <a:gd name="connsiteY27" fmla="*/ 78951 h 750118"/>
              <a:gd name="connsiteX28" fmla="*/ 758877 w 850959"/>
              <a:gd name="connsiteY28" fmla="*/ 570210 h 750118"/>
              <a:gd name="connsiteX29" fmla="*/ 594884 w 850959"/>
              <a:gd name="connsiteY29" fmla="*/ 414469 h 750118"/>
              <a:gd name="connsiteX30" fmla="*/ 594819 w 850959"/>
              <a:gd name="connsiteY30" fmla="*/ 414535 h 750118"/>
              <a:gd name="connsiteX31" fmla="*/ 591413 w 850959"/>
              <a:gd name="connsiteY31" fmla="*/ 411850 h 750118"/>
              <a:gd name="connsiteX32" fmla="*/ 478242 w 850959"/>
              <a:gd name="connsiteY32" fmla="*/ 344261 h 750118"/>
              <a:gd name="connsiteX33" fmla="*/ 553755 w 850959"/>
              <a:gd name="connsiteY33" fmla="*/ 78951 h 750118"/>
              <a:gd name="connsiteX34" fmla="*/ 467108 w 850959"/>
              <a:gd name="connsiteY34" fmla="*/ 383360 h 750118"/>
              <a:gd name="connsiteX35" fmla="*/ 527427 w 850959"/>
              <a:gd name="connsiteY35" fmla="*/ 419381 h 750118"/>
              <a:gd name="connsiteX36" fmla="*/ 452635 w 850959"/>
              <a:gd name="connsiteY36" fmla="*/ 434248 h 750118"/>
              <a:gd name="connsiteX37" fmla="*/ 467108 w 850959"/>
              <a:gd name="connsiteY37" fmla="*/ 383360 h 750118"/>
              <a:gd name="connsiteX38" fmla="*/ 74678 w 850959"/>
              <a:gd name="connsiteY38" fmla="*/ 549384 h 750118"/>
              <a:gd name="connsiteX39" fmla="*/ 222756 w 850959"/>
              <a:gd name="connsiteY39" fmla="*/ 519978 h 750118"/>
              <a:gd name="connsiteX40" fmla="*/ 301740 w 850959"/>
              <a:gd name="connsiteY40" fmla="*/ 681024 h 750118"/>
              <a:gd name="connsiteX41" fmla="*/ 74678 w 850959"/>
              <a:gd name="connsiteY41" fmla="*/ 549384 h 750118"/>
              <a:gd name="connsiteX42" fmla="*/ 343066 w 850959"/>
              <a:gd name="connsiteY42" fmla="*/ 675850 h 750118"/>
              <a:gd name="connsiteX43" fmla="*/ 262641 w 850959"/>
              <a:gd name="connsiteY43" fmla="*/ 512053 h 750118"/>
              <a:gd name="connsiteX44" fmla="*/ 397228 w 850959"/>
              <a:gd name="connsiteY44" fmla="*/ 485332 h 750118"/>
              <a:gd name="connsiteX45" fmla="*/ 343066 w 850959"/>
              <a:gd name="connsiteY45" fmla="*/ 675850 h 750118"/>
              <a:gd name="connsiteX46" fmla="*/ 440584 w 850959"/>
              <a:gd name="connsiteY46" fmla="*/ 476687 h 750118"/>
              <a:gd name="connsiteX47" fmla="*/ 575236 w 850959"/>
              <a:gd name="connsiteY47" fmla="*/ 449966 h 750118"/>
              <a:gd name="connsiteX48" fmla="*/ 771190 w 850959"/>
              <a:gd name="connsiteY48" fmla="*/ 635965 h 750118"/>
              <a:gd name="connsiteX49" fmla="*/ 375485 w 850959"/>
              <a:gd name="connsiteY49" fmla="*/ 705649 h 750118"/>
              <a:gd name="connsiteX50" fmla="*/ 440584 w 850959"/>
              <a:gd name="connsiteY50" fmla="*/ 476687 h 750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850959" h="750118">
                <a:moveTo>
                  <a:pt x="594098" y="73581"/>
                </a:moveTo>
                <a:lnTo>
                  <a:pt x="828692" y="234889"/>
                </a:lnTo>
                <a:lnTo>
                  <a:pt x="850959" y="202536"/>
                </a:lnTo>
                <a:lnTo>
                  <a:pt x="561417" y="3439"/>
                </a:lnTo>
                <a:lnTo>
                  <a:pt x="561352" y="3504"/>
                </a:lnTo>
                <a:cubicBezTo>
                  <a:pt x="557815" y="1081"/>
                  <a:pt x="553558" y="-229"/>
                  <a:pt x="549105" y="33"/>
                </a:cubicBezTo>
                <a:cubicBezTo>
                  <a:pt x="540787" y="557"/>
                  <a:pt x="533649" y="6255"/>
                  <a:pt x="531356" y="14245"/>
                </a:cubicBezTo>
                <a:lnTo>
                  <a:pt x="443335" y="323435"/>
                </a:lnTo>
                <a:lnTo>
                  <a:pt x="339267" y="261217"/>
                </a:lnTo>
                <a:lnTo>
                  <a:pt x="319096" y="294946"/>
                </a:lnTo>
                <a:lnTo>
                  <a:pt x="432201" y="362534"/>
                </a:lnTo>
                <a:lnTo>
                  <a:pt x="409344" y="442828"/>
                </a:lnTo>
                <a:lnTo>
                  <a:pt x="244762" y="475508"/>
                </a:lnTo>
                <a:lnTo>
                  <a:pt x="81162" y="142152"/>
                </a:lnTo>
                <a:lnTo>
                  <a:pt x="45862" y="159442"/>
                </a:lnTo>
                <a:lnTo>
                  <a:pt x="204812" y="483433"/>
                </a:lnTo>
                <a:lnTo>
                  <a:pt x="15866" y="520960"/>
                </a:lnTo>
                <a:cubicBezTo>
                  <a:pt x="7876" y="522532"/>
                  <a:pt x="1654" y="528950"/>
                  <a:pt x="279" y="537006"/>
                </a:cubicBezTo>
                <a:cubicBezTo>
                  <a:pt x="-1097" y="545061"/>
                  <a:pt x="2702" y="553117"/>
                  <a:pt x="9775" y="557243"/>
                </a:cubicBezTo>
                <a:lnTo>
                  <a:pt x="337892" y="747433"/>
                </a:lnTo>
                <a:cubicBezTo>
                  <a:pt x="340839" y="749201"/>
                  <a:pt x="344310" y="750118"/>
                  <a:pt x="347847" y="750118"/>
                </a:cubicBezTo>
                <a:cubicBezTo>
                  <a:pt x="348436" y="750118"/>
                  <a:pt x="349026" y="750118"/>
                  <a:pt x="349615" y="750053"/>
                </a:cubicBezTo>
                <a:cubicBezTo>
                  <a:pt x="350205" y="749987"/>
                  <a:pt x="350794" y="749922"/>
                  <a:pt x="351383" y="749791"/>
                </a:cubicBezTo>
                <a:lnTo>
                  <a:pt x="816248" y="667925"/>
                </a:lnTo>
                <a:cubicBezTo>
                  <a:pt x="822143" y="666877"/>
                  <a:pt x="827186" y="663275"/>
                  <a:pt x="830067" y="658036"/>
                </a:cubicBezTo>
                <a:cubicBezTo>
                  <a:pt x="832949" y="652796"/>
                  <a:pt x="833276" y="646575"/>
                  <a:pt x="830984" y="641008"/>
                </a:cubicBezTo>
                <a:lnTo>
                  <a:pt x="594098" y="73581"/>
                </a:lnTo>
                <a:close/>
                <a:moveTo>
                  <a:pt x="553755" y="78951"/>
                </a:moveTo>
                <a:lnTo>
                  <a:pt x="758877" y="570210"/>
                </a:lnTo>
                <a:lnTo>
                  <a:pt x="594884" y="414469"/>
                </a:lnTo>
                <a:lnTo>
                  <a:pt x="594819" y="414535"/>
                </a:lnTo>
                <a:cubicBezTo>
                  <a:pt x="593771" y="413552"/>
                  <a:pt x="592657" y="412636"/>
                  <a:pt x="591413" y="411850"/>
                </a:cubicBezTo>
                <a:lnTo>
                  <a:pt x="478242" y="344261"/>
                </a:lnTo>
                <a:lnTo>
                  <a:pt x="553755" y="78951"/>
                </a:lnTo>
                <a:close/>
                <a:moveTo>
                  <a:pt x="467108" y="383360"/>
                </a:moveTo>
                <a:lnTo>
                  <a:pt x="527427" y="419381"/>
                </a:lnTo>
                <a:lnTo>
                  <a:pt x="452635" y="434248"/>
                </a:lnTo>
                <a:lnTo>
                  <a:pt x="467108" y="383360"/>
                </a:lnTo>
                <a:close/>
                <a:moveTo>
                  <a:pt x="74678" y="549384"/>
                </a:moveTo>
                <a:lnTo>
                  <a:pt x="222756" y="519978"/>
                </a:lnTo>
                <a:lnTo>
                  <a:pt x="301740" y="681024"/>
                </a:lnTo>
                <a:lnTo>
                  <a:pt x="74678" y="549384"/>
                </a:lnTo>
                <a:close/>
                <a:moveTo>
                  <a:pt x="343066" y="675850"/>
                </a:moveTo>
                <a:lnTo>
                  <a:pt x="262641" y="512053"/>
                </a:lnTo>
                <a:lnTo>
                  <a:pt x="397228" y="485332"/>
                </a:lnTo>
                <a:lnTo>
                  <a:pt x="343066" y="675850"/>
                </a:lnTo>
                <a:close/>
                <a:moveTo>
                  <a:pt x="440584" y="476687"/>
                </a:moveTo>
                <a:lnTo>
                  <a:pt x="575236" y="449966"/>
                </a:lnTo>
                <a:lnTo>
                  <a:pt x="771190" y="635965"/>
                </a:lnTo>
                <a:lnTo>
                  <a:pt x="375485" y="705649"/>
                </a:lnTo>
                <a:lnTo>
                  <a:pt x="440584" y="476687"/>
                </a:lnTo>
                <a:close/>
              </a:path>
            </a:pathLst>
          </a:custGeom>
          <a:solidFill>
            <a:srgbClr val="08B880"/>
          </a:solidFill>
          <a:ln w="651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5" name="Freeform: Shape 4">
            <a:extLst>
              <a:ext uri="{FF2B5EF4-FFF2-40B4-BE49-F238E27FC236}">
                <a16:creationId xmlns:a16="http://schemas.microsoft.com/office/drawing/2014/main" id="{D047FDB0-5CB6-5ABE-7CD7-E757F8EE9F31}"/>
              </a:ext>
            </a:extLst>
          </p:cNvPr>
          <p:cNvSpPr/>
          <p:nvPr/>
        </p:nvSpPr>
        <p:spPr>
          <a:xfrm>
            <a:off x="10279939" y="2657529"/>
            <a:ext cx="814683" cy="769778"/>
          </a:xfrm>
          <a:custGeom>
            <a:avLst/>
            <a:gdLst>
              <a:gd name="connsiteX0" fmla="*/ 305808 w 814683"/>
              <a:gd name="connsiteY0" fmla="*/ 769778 h 769778"/>
              <a:gd name="connsiteX1" fmla="*/ 300175 w 814683"/>
              <a:gd name="connsiteY1" fmla="*/ 768927 h 769778"/>
              <a:gd name="connsiteX2" fmla="*/ 286160 w 814683"/>
              <a:gd name="connsiteY2" fmla="*/ 750982 h 769778"/>
              <a:gd name="connsiteX3" fmla="*/ 266185 w 814683"/>
              <a:gd name="connsiteY3" fmla="*/ 290832 h 769778"/>
              <a:gd name="connsiteX4" fmla="*/ 11158 w 814683"/>
              <a:gd name="connsiteY4" fmla="*/ 168557 h 769778"/>
              <a:gd name="connsiteX5" fmla="*/ 89 w 814683"/>
              <a:gd name="connsiteY5" fmla="*/ 149040 h 769778"/>
              <a:gd name="connsiteX6" fmla="*/ 14563 w 814683"/>
              <a:gd name="connsiteY6" fmla="*/ 131881 h 769778"/>
              <a:gd name="connsiteX7" fmla="*/ 501237 w 814683"/>
              <a:gd name="connsiteY7" fmla="*/ 700 h 769778"/>
              <a:gd name="connsiteX8" fmla="*/ 522980 w 814683"/>
              <a:gd name="connsiteY8" fmla="*/ 9149 h 769778"/>
              <a:gd name="connsiteX9" fmla="*/ 521278 w 814683"/>
              <a:gd name="connsiteY9" fmla="*/ 32398 h 769778"/>
              <a:gd name="connsiteX10" fmla="*/ 305284 w 814683"/>
              <a:gd name="connsiteY10" fmla="*/ 285068 h 769778"/>
              <a:gd name="connsiteX11" fmla="*/ 322967 w 814683"/>
              <a:gd name="connsiteY11" fmla="*/ 692693 h 769778"/>
              <a:gd name="connsiteX12" fmla="*/ 521540 w 814683"/>
              <a:gd name="connsiteY12" fmla="*/ 417298 h 769778"/>
              <a:gd name="connsiteX13" fmla="*/ 525273 w 814683"/>
              <a:gd name="connsiteY13" fmla="*/ 413368 h 769778"/>
              <a:gd name="connsiteX14" fmla="*/ 790255 w 814683"/>
              <a:gd name="connsiteY14" fmla="*/ 203268 h 769778"/>
              <a:gd name="connsiteX15" fmla="*/ 814684 w 814683"/>
              <a:gd name="connsiteY15" fmla="*/ 234050 h 769778"/>
              <a:gd name="connsiteX16" fmla="*/ 551863 w 814683"/>
              <a:gd name="connsiteY16" fmla="*/ 442447 h 769778"/>
              <a:gd name="connsiteX17" fmla="*/ 321788 w 814683"/>
              <a:gd name="connsiteY17" fmla="*/ 761592 h 769778"/>
              <a:gd name="connsiteX18" fmla="*/ 305808 w 814683"/>
              <a:gd name="connsiteY18" fmla="*/ 769778 h 769778"/>
              <a:gd name="connsiteX19" fmla="*/ 75930 w 814683"/>
              <a:gd name="connsiteY19" fmla="*/ 156048 h 769778"/>
              <a:gd name="connsiteX20" fmla="*/ 280200 w 814683"/>
              <a:gd name="connsiteY20" fmla="*/ 253959 h 769778"/>
              <a:gd name="connsiteX21" fmla="*/ 450153 w 814683"/>
              <a:gd name="connsiteY21" fmla="*/ 55190 h 769778"/>
              <a:gd name="connsiteX22" fmla="*/ 75930 w 814683"/>
              <a:gd name="connsiteY22" fmla="*/ 156048 h 769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14683" h="769778">
                <a:moveTo>
                  <a:pt x="305808" y="769778"/>
                </a:moveTo>
                <a:cubicBezTo>
                  <a:pt x="303909" y="769778"/>
                  <a:pt x="302009" y="769516"/>
                  <a:pt x="300175" y="768927"/>
                </a:cubicBezTo>
                <a:cubicBezTo>
                  <a:pt x="292185" y="766503"/>
                  <a:pt x="286553" y="759299"/>
                  <a:pt x="286160" y="750982"/>
                </a:cubicBezTo>
                <a:lnTo>
                  <a:pt x="266185" y="290832"/>
                </a:lnTo>
                <a:lnTo>
                  <a:pt x="11158" y="168557"/>
                </a:lnTo>
                <a:cubicBezTo>
                  <a:pt x="3757" y="165021"/>
                  <a:pt x="-697" y="157227"/>
                  <a:pt x="89" y="149040"/>
                </a:cubicBezTo>
                <a:cubicBezTo>
                  <a:pt x="875" y="140854"/>
                  <a:pt x="6639" y="134043"/>
                  <a:pt x="14563" y="131881"/>
                </a:cubicBezTo>
                <a:lnTo>
                  <a:pt x="501237" y="700"/>
                </a:lnTo>
                <a:cubicBezTo>
                  <a:pt x="509620" y="-1592"/>
                  <a:pt x="518396" y="1879"/>
                  <a:pt x="522980" y="9149"/>
                </a:cubicBezTo>
                <a:cubicBezTo>
                  <a:pt x="527565" y="16418"/>
                  <a:pt x="526910" y="25849"/>
                  <a:pt x="521278" y="32398"/>
                </a:cubicBezTo>
                <a:lnTo>
                  <a:pt x="305284" y="285068"/>
                </a:lnTo>
                <a:lnTo>
                  <a:pt x="322967" y="692693"/>
                </a:lnTo>
                <a:lnTo>
                  <a:pt x="521540" y="417298"/>
                </a:lnTo>
                <a:cubicBezTo>
                  <a:pt x="522588" y="415857"/>
                  <a:pt x="523832" y="414547"/>
                  <a:pt x="525273" y="413368"/>
                </a:cubicBezTo>
                <a:lnTo>
                  <a:pt x="790255" y="203268"/>
                </a:lnTo>
                <a:lnTo>
                  <a:pt x="814684" y="234050"/>
                </a:lnTo>
                <a:lnTo>
                  <a:pt x="551863" y="442447"/>
                </a:lnTo>
                <a:lnTo>
                  <a:pt x="321788" y="761592"/>
                </a:lnTo>
                <a:cubicBezTo>
                  <a:pt x="317989" y="766831"/>
                  <a:pt x="312030" y="769778"/>
                  <a:pt x="305808" y="769778"/>
                </a:cubicBezTo>
                <a:close/>
                <a:moveTo>
                  <a:pt x="75930" y="156048"/>
                </a:moveTo>
                <a:lnTo>
                  <a:pt x="280200" y="253959"/>
                </a:lnTo>
                <a:lnTo>
                  <a:pt x="450153" y="55190"/>
                </a:lnTo>
                <a:lnTo>
                  <a:pt x="75930" y="156048"/>
                </a:lnTo>
                <a:close/>
              </a:path>
            </a:pathLst>
          </a:custGeom>
          <a:solidFill>
            <a:srgbClr val="00FBFE"/>
          </a:solidFill>
          <a:ln w="651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7" name="Freeform: Shape 6">
            <a:extLst>
              <a:ext uri="{FF2B5EF4-FFF2-40B4-BE49-F238E27FC236}">
                <a16:creationId xmlns:a16="http://schemas.microsoft.com/office/drawing/2014/main" id="{567D89DA-845C-02DD-BF70-77B3E1F177A3}"/>
              </a:ext>
            </a:extLst>
          </p:cNvPr>
          <p:cNvSpPr/>
          <p:nvPr/>
        </p:nvSpPr>
        <p:spPr>
          <a:xfrm>
            <a:off x="10500083" y="3304181"/>
            <a:ext cx="167791" cy="167791"/>
          </a:xfrm>
          <a:custGeom>
            <a:avLst/>
            <a:gdLst>
              <a:gd name="connsiteX0" fmla="*/ 167791 w 167791"/>
              <a:gd name="connsiteY0" fmla="*/ 83896 h 167791"/>
              <a:gd name="connsiteX1" fmla="*/ 83896 w 167791"/>
              <a:gd name="connsiteY1" fmla="*/ 167792 h 167791"/>
              <a:gd name="connsiteX2" fmla="*/ 0 w 167791"/>
              <a:gd name="connsiteY2" fmla="*/ 83896 h 167791"/>
              <a:gd name="connsiteX3" fmla="*/ 83896 w 167791"/>
              <a:gd name="connsiteY3" fmla="*/ 0 h 167791"/>
              <a:gd name="connsiteX4" fmla="*/ 167791 w 167791"/>
              <a:gd name="connsiteY4" fmla="*/ 83896 h 167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791" h="167791">
                <a:moveTo>
                  <a:pt x="167791" y="83896"/>
                </a:moveTo>
                <a:cubicBezTo>
                  <a:pt x="167791" y="130230"/>
                  <a:pt x="130230" y="167792"/>
                  <a:pt x="83896" y="167792"/>
                </a:cubicBezTo>
                <a:cubicBezTo>
                  <a:pt x="37561" y="167792"/>
                  <a:pt x="0" y="130230"/>
                  <a:pt x="0" y="83896"/>
                </a:cubicBezTo>
                <a:cubicBezTo>
                  <a:pt x="0" y="37561"/>
                  <a:pt x="37561" y="0"/>
                  <a:pt x="83896" y="0"/>
                </a:cubicBezTo>
                <a:cubicBezTo>
                  <a:pt x="130230" y="0"/>
                  <a:pt x="167791" y="37561"/>
                  <a:pt x="167791" y="83896"/>
                </a:cubicBezTo>
                <a:close/>
              </a:path>
            </a:pathLst>
          </a:custGeom>
          <a:solidFill>
            <a:srgbClr val="FFFFFF"/>
          </a:solidFill>
          <a:ln w="651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9" name="Freeform: Shape 8">
            <a:extLst>
              <a:ext uri="{FF2B5EF4-FFF2-40B4-BE49-F238E27FC236}">
                <a16:creationId xmlns:a16="http://schemas.microsoft.com/office/drawing/2014/main" id="{5094A7E7-BE31-6685-1F95-76B58AB321F4}"/>
              </a:ext>
            </a:extLst>
          </p:cNvPr>
          <p:cNvSpPr/>
          <p:nvPr/>
        </p:nvSpPr>
        <p:spPr>
          <a:xfrm>
            <a:off x="10481352" y="2851825"/>
            <a:ext cx="167791" cy="167791"/>
          </a:xfrm>
          <a:custGeom>
            <a:avLst/>
            <a:gdLst>
              <a:gd name="connsiteX0" fmla="*/ 167791 w 167791"/>
              <a:gd name="connsiteY0" fmla="*/ 83896 h 167791"/>
              <a:gd name="connsiteX1" fmla="*/ 83896 w 167791"/>
              <a:gd name="connsiteY1" fmla="*/ 167792 h 167791"/>
              <a:gd name="connsiteX2" fmla="*/ 0 w 167791"/>
              <a:gd name="connsiteY2" fmla="*/ 83896 h 167791"/>
              <a:gd name="connsiteX3" fmla="*/ 83896 w 167791"/>
              <a:gd name="connsiteY3" fmla="*/ 0 h 167791"/>
              <a:gd name="connsiteX4" fmla="*/ 167791 w 167791"/>
              <a:gd name="connsiteY4" fmla="*/ 83896 h 167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791" h="167791">
                <a:moveTo>
                  <a:pt x="167791" y="83896"/>
                </a:moveTo>
                <a:cubicBezTo>
                  <a:pt x="167791" y="130230"/>
                  <a:pt x="130230" y="167792"/>
                  <a:pt x="83896" y="167792"/>
                </a:cubicBezTo>
                <a:cubicBezTo>
                  <a:pt x="37561" y="167792"/>
                  <a:pt x="0" y="130230"/>
                  <a:pt x="0" y="83896"/>
                </a:cubicBezTo>
                <a:cubicBezTo>
                  <a:pt x="0" y="37561"/>
                  <a:pt x="37561" y="0"/>
                  <a:pt x="83896" y="0"/>
                </a:cubicBezTo>
                <a:cubicBezTo>
                  <a:pt x="130230" y="0"/>
                  <a:pt x="167791" y="37561"/>
                  <a:pt x="167791" y="83896"/>
                </a:cubicBezTo>
                <a:close/>
              </a:path>
            </a:pathLst>
          </a:custGeom>
          <a:solidFill>
            <a:srgbClr val="FFFFFF"/>
          </a:solidFill>
          <a:ln w="651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1" name="Freeform: Shape 10">
            <a:extLst>
              <a:ext uri="{FF2B5EF4-FFF2-40B4-BE49-F238E27FC236}">
                <a16:creationId xmlns:a16="http://schemas.microsoft.com/office/drawing/2014/main" id="{7D0D1F64-F5B8-2756-E94C-8D08AD1076BC}"/>
              </a:ext>
            </a:extLst>
          </p:cNvPr>
          <p:cNvSpPr/>
          <p:nvPr/>
        </p:nvSpPr>
        <p:spPr>
          <a:xfrm>
            <a:off x="10215715" y="2724507"/>
            <a:ext cx="167791" cy="167791"/>
          </a:xfrm>
          <a:custGeom>
            <a:avLst/>
            <a:gdLst>
              <a:gd name="connsiteX0" fmla="*/ 167791 w 167791"/>
              <a:gd name="connsiteY0" fmla="*/ 83896 h 167791"/>
              <a:gd name="connsiteX1" fmla="*/ 83896 w 167791"/>
              <a:gd name="connsiteY1" fmla="*/ 167792 h 167791"/>
              <a:gd name="connsiteX2" fmla="*/ 0 w 167791"/>
              <a:gd name="connsiteY2" fmla="*/ 83896 h 167791"/>
              <a:gd name="connsiteX3" fmla="*/ 83896 w 167791"/>
              <a:gd name="connsiteY3" fmla="*/ 0 h 167791"/>
              <a:gd name="connsiteX4" fmla="*/ 167791 w 167791"/>
              <a:gd name="connsiteY4" fmla="*/ 83896 h 167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791" h="167791">
                <a:moveTo>
                  <a:pt x="167791" y="83896"/>
                </a:moveTo>
                <a:cubicBezTo>
                  <a:pt x="167791" y="130230"/>
                  <a:pt x="130230" y="167792"/>
                  <a:pt x="83896" y="167792"/>
                </a:cubicBezTo>
                <a:cubicBezTo>
                  <a:pt x="37561" y="167792"/>
                  <a:pt x="0" y="130230"/>
                  <a:pt x="0" y="83896"/>
                </a:cubicBezTo>
                <a:cubicBezTo>
                  <a:pt x="0" y="37561"/>
                  <a:pt x="37561" y="0"/>
                  <a:pt x="83896" y="0"/>
                </a:cubicBezTo>
                <a:cubicBezTo>
                  <a:pt x="130230" y="0"/>
                  <a:pt x="167791" y="37561"/>
                  <a:pt x="167791" y="83896"/>
                </a:cubicBezTo>
                <a:close/>
              </a:path>
            </a:pathLst>
          </a:custGeom>
          <a:solidFill>
            <a:srgbClr val="FFFFFF"/>
          </a:solidFill>
          <a:ln w="651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6" name="Freeform: Shape 15">
            <a:extLst>
              <a:ext uri="{FF2B5EF4-FFF2-40B4-BE49-F238E27FC236}">
                <a16:creationId xmlns:a16="http://schemas.microsoft.com/office/drawing/2014/main" id="{19FE14E9-2E45-DDAA-BDE1-86A62A3B71B4}"/>
              </a:ext>
            </a:extLst>
          </p:cNvPr>
          <p:cNvSpPr/>
          <p:nvPr/>
        </p:nvSpPr>
        <p:spPr>
          <a:xfrm>
            <a:off x="10998480" y="2792358"/>
            <a:ext cx="167791" cy="167791"/>
          </a:xfrm>
          <a:custGeom>
            <a:avLst/>
            <a:gdLst>
              <a:gd name="connsiteX0" fmla="*/ 167791 w 167791"/>
              <a:gd name="connsiteY0" fmla="*/ 83896 h 167791"/>
              <a:gd name="connsiteX1" fmla="*/ 83896 w 167791"/>
              <a:gd name="connsiteY1" fmla="*/ 167792 h 167791"/>
              <a:gd name="connsiteX2" fmla="*/ 0 w 167791"/>
              <a:gd name="connsiteY2" fmla="*/ 83896 h 167791"/>
              <a:gd name="connsiteX3" fmla="*/ 83896 w 167791"/>
              <a:gd name="connsiteY3" fmla="*/ 0 h 167791"/>
              <a:gd name="connsiteX4" fmla="*/ 167791 w 167791"/>
              <a:gd name="connsiteY4" fmla="*/ 83896 h 167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791" h="167791">
                <a:moveTo>
                  <a:pt x="167791" y="83896"/>
                </a:moveTo>
                <a:cubicBezTo>
                  <a:pt x="167791" y="130230"/>
                  <a:pt x="130230" y="167792"/>
                  <a:pt x="83896" y="167792"/>
                </a:cubicBezTo>
                <a:cubicBezTo>
                  <a:pt x="37561" y="167792"/>
                  <a:pt x="0" y="130230"/>
                  <a:pt x="0" y="83896"/>
                </a:cubicBezTo>
                <a:cubicBezTo>
                  <a:pt x="0" y="37561"/>
                  <a:pt x="37561" y="0"/>
                  <a:pt x="83896" y="0"/>
                </a:cubicBezTo>
                <a:cubicBezTo>
                  <a:pt x="130230" y="0"/>
                  <a:pt x="167791" y="37561"/>
                  <a:pt x="167791" y="83896"/>
                </a:cubicBezTo>
                <a:close/>
              </a:path>
            </a:pathLst>
          </a:custGeom>
          <a:solidFill>
            <a:srgbClr val="FFFFFF"/>
          </a:solidFill>
          <a:ln w="651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7" name="Freeform: Shape 16">
            <a:extLst>
              <a:ext uri="{FF2B5EF4-FFF2-40B4-BE49-F238E27FC236}">
                <a16:creationId xmlns:a16="http://schemas.microsoft.com/office/drawing/2014/main" id="{68667D14-FE86-8CFA-D042-DCA80F676FDE}"/>
              </a:ext>
            </a:extLst>
          </p:cNvPr>
          <p:cNvSpPr/>
          <p:nvPr/>
        </p:nvSpPr>
        <p:spPr>
          <a:xfrm>
            <a:off x="10965079" y="3222316"/>
            <a:ext cx="167791" cy="167791"/>
          </a:xfrm>
          <a:custGeom>
            <a:avLst/>
            <a:gdLst>
              <a:gd name="connsiteX0" fmla="*/ 167791 w 167791"/>
              <a:gd name="connsiteY0" fmla="*/ 83896 h 167791"/>
              <a:gd name="connsiteX1" fmla="*/ 83896 w 167791"/>
              <a:gd name="connsiteY1" fmla="*/ 167792 h 167791"/>
              <a:gd name="connsiteX2" fmla="*/ 0 w 167791"/>
              <a:gd name="connsiteY2" fmla="*/ 83896 h 167791"/>
              <a:gd name="connsiteX3" fmla="*/ 83896 w 167791"/>
              <a:gd name="connsiteY3" fmla="*/ 0 h 167791"/>
              <a:gd name="connsiteX4" fmla="*/ 167791 w 167791"/>
              <a:gd name="connsiteY4" fmla="*/ 83896 h 167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791" h="167791">
                <a:moveTo>
                  <a:pt x="167791" y="83896"/>
                </a:moveTo>
                <a:cubicBezTo>
                  <a:pt x="167791" y="130230"/>
                  <a:pt x="130230" y="167792"/>
                  <a:pt x="83896" y="167792"/>
                </a:cubicBezTo>
                <a:cubicBezTo>
                  <a:pt x="37561" y="167792"/>
                  <a:pt x="0" y="130230"/>
                  <a:pt x="0" y="83896"/>
                </a:cubicBezTo>
                <a:cubicBezTo>
                  <a:pt x="0" y="37561"/>
                  <a:pt x="37561" y="0"/>
                  <a:pt x="83896" y="0"/>
                </a:cubicBezTo>
                <a:cubicBezTo>
                  <a:pt x="130230" y="0"/>
                  <a:pt x="167791" y="37561"/>
                  <a:pt x="167791" y="83896"/>
                </a:cubicBezTo>
                <a:close/>
              </a:path>
            </a:pathLst>
          </a:custGeom>
          <a:solidFill>
            <a:srgbClr val="50E6FF"/>
          </a:solidFill>
          <a:ln w="651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8" name="Freeform: Shape 17">
            <a:extLst>
              <a:ext uri="{FF2B5EF4-FFF2-40B4-BE49-F238E27FC236}">
                <a16:creationId xmlns:a16="http://schemas.microsoft.com/office/drawing/2014/main" id="{2F1712FF-F99E-3B3F-EE72-4C3289A88154}"/>
              </a:ext>
            </a:extLst>
          </p:cNvPr>
          <p:cNvSpPr/>
          <p:nvPr/>
        </p:nvSpPr>
        <p:spPr>
          <a:xfrm>
            <a:off x="10171901" y="3113926"/>
            <a:ext cx="167791" cy="167791"/>
          </a:xfrm>
          <a:custGeom>
            <a:avLst/>
            <a:gdLst>
              <a:gd name="connsiteX0" fmla="*/ 167791 w 167791"/>
              <a:gd name="connsiteY0" fmla="*/ 83896 h 167791"/>
              <a:gd name="connsiteX1" fmla="*/ 83896 w 167791"/>
              <a:gd name="connsiteY1" fmla="*/ 167792 h 167791"/>
              <a:gd name="connsiteX2" fmla="*/ 0 w 167791"/>
              <a:gd name="connsiteY2" fmla="*/ 83896 h 167791"/>
              <a:gd name="connsiteX3" fmla="*/ 83896 w 167791"/>
              <a:gd name="connsiteY3" fmla="*/ 0 h 167791"/>
              <a:gd name="connsiteX4" fmla="*/ 167791 w 167791"/>
              <a:gd name="connsiteY4" fmla="*/ 83896 h 167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791" h="167791">
                <a:moveTo>
                  <a:pt x="167791" y="83896"/>
                </a:moveTo>
                <a:cubicBezTo>
                  <a:pt x="167791" y="130230"/>
                  <a:pt x="130230" y="167792"/>
                  <a:pt x="83896" y="167792"/>
                </a:cubicBezTo>
                <a:cubicBezTo>
                  <a:pt x="37561" y="167792"/>
                  <a:pt x="0" y="130230"/>
                  <a:pt x="0" y="83896"/>
                </a:cubicBezTo>
                <a:cubicBezTo>
                  <a:pt x="0" y="37561"/>
                  <a:pt x="37561" y="0"/>
                  <a:pt x="83896" y="0"/>
                </a:cubicBezTo>
                <a:cubicBezTo>
                  <a:pt x="130230" y="0"/>
                  <a:pt x="167791" y="37561"/>
                  <a:pt x="167791" y="83896"/>
                </a:cubicBezTo>
                <a:close/>
              </a:path>
            </a:pathLst>
          </a:custGeom>
          <a:solidFill>
            <a:srgbClr val="50E6FF"/>
          </a:solidFill>
          <a:ln w="651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9" name="Freeform: Shape 18">
            <a:extLst>
              <a:ext uri="{FF2B5EF4-FFF2-40B4-BE49-F238E27FC236}">
                <a16:creationId xmlns:a16="http://schemas.microsoft.com/office/drawing/2014/main" id="{4D53285F-73C2-427B-70DA-7C8E346B358E}"/>
              </a:ext>
            </a:extLst>
          </p:cNvPr>
          <p:cNvSpPr/>
          <p:nvPr/>
        </p:nvSpPr>
        <p:spPr>
          <a:xfrm>
            <a:off x="10733498" y="3002457"/>
            <a:ext cx="167791" cy="167791"/>
          </a:xfrm>
          <a:custGeom>
            <a:avLst/>
            <a:gdLst>
              <a:gd name="connsiteX0" fmla="*/ 167791 w 167791"/>
              <a:gd name="connsiteY0" fmla="*/ 83896 h 167791"/>
              <a:gd name="connsiteX1" fmla="*/ 83896 w 167791"/>
              <a:gd name="connsiteY1" fmla="*/ 167792 h 167791"/>
              <a:gd name="connsiteX2" fmla="*/ 0 w 167791"/>
              <a:gd name="connsiteY2" fmla="*/ 83896 h 167791"/>
              <a:gd name="connsiteX3" fmla="*/ 83896 w 167791"/>
              <a:gd name="connsiteY3" fmla="*/ 0 h 167791"/>
              <a:gd name="connsiteX4" fmla="*/ 167791 w 167791"/>
              <a:gd name="connsiteY4" fmla="*/ 83896 h 167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791" h="167791">
                <a:moveTo>
                  <a:pt x="167791" y="83896"/>
                </a:moveTo>
                <a:cubicBezTo>
                  <a:pt x="167791" y="130230"/>
                  <a:pt x="130230" y="167792"/>
                  <a:pt x="83896" y="167792"/>
                </a:cubicBezTo>
                <a:cubicBezTo>
                  <a:pt x="37561" y="167792"/>
                  <a:pt x="0" y="130230"/>
                  <a:pt x="0" y="83896"/>
                </a:cubicBezTo>
                <a:cubicBezTo>
                  <a:pt x="0" y="37561"/>
                  <a:pt x="37561" y="0"/>
                  <a:pt x="83896" y="0"/>
                </a:cubicBezTo>
                <a:cubicBezTo>
                  <a:pt x="130230" y="0"/>
                  <a:pt x="167791" y="37561"/>
                  <a:pt x="167791" y="83896"/>
                </a:cubicBezTo>
                <a:close/>
              </a:path>
            </a:pathLst>
          </a:custGeom>
          <a:solidFill>
            <a:srgbClr val="50E6FF"/>
          </a:solidFill>
          <a:ln w="651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20" name="Freeform: Shape 19">
            <a:extLst>
              <a:ext uri="{FF2B5EF4-FFF2-40B4-BE49-F238E27FC236}">
                <a16:creationId xmlns:a16="http://schemas.microsoft.com/office/drawing/2014/main" id="{B3C743EB-E89D-1116-A40C-BD2AD113E476}"/>
              </a:ext>
            </a:extLst>
          </p:cNvPr>
          <p:cNvSpPr/>
          <p:nvPr/>
        </p:nvSpPr>
        <p:spPr>
          <a:xfrm>
            <a:off x="10702389" y="2593261"/>
            <a:ext cx="167791" cy="167791"/>
          </a:xfrm>
          <a:custGeom>
            <a:avLst/>
            <a:gdLst>
              <a:gd name="connsiteX0" fmla="*/ 167791 w 167791"/>
              <a:gd name="connsiteY0" fmla="*/ 83896 h 167791"/>
              <a:gd name="connsiteX1" fmla="*/ 83896 w 167791"/>
              <a:gd name="connsiteY1" fmla="*/ 167792 h 167791"/>
              <a:gd name="connsiteX2" fmla="*/ 0 w 167791"/>
              <a:gd name="connsiteY2" fmla="*/ 83896 h 167791"/>
              <a:gd name="connsiteX3" fmla="*/ 83896 w 167791"/>
              <a:gd name="connsiteY3" fmla="*/ 0 h 167791"/>
              <a:gd name="connsiteX4" fmla="*/ 167791 w 167791"/>
              <a:gd name="connsiteY4" fmla="*/ 83896 h 167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791" h="167791">
                <a:moveTo>
                  <a:pt x="167791" y="83896"/>
                </a:moveTo>
                <a:cubicBezTo>
                  <a:pt x="167791" y="130230"/>
                  <a:pt x="130230" y="167792"/>
                  <a:pt x="83896" y="167792"/>
                </a:cubicBezTo>
                <a:cubicBezTo>
                  <a:pt x="37561" y="167792"/>
                  <a:pt x="0" y="130230"/>
                  <a:pt x="0" y="83896"/>
                </a:cubicBezTo>
                <a:cubicBezTo>
                  <a:pt x="0" y="37561"/>
                  <a:pt x="37561" y="0"/>
                  <a:pt x="83896" y="0"/>
                </a:cubicBezTo>
                <a:cubicBezTo>
                  <a:pt x="130230" y="0"/>
                  <a:pt x="167791" y="37561"/>
                  <a:pt x="167791" y="83896"/>
                </a:cubicBezTo>
                <a:close/>
              </a:path>
            </a:pathLst>
          </a:custGeom>
          <a:solidFill>
            <a:srgbClr val="00FBFE"/>
          </a:solidFill>
          <a:ln w="651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02" name="Rectangle 101">
            <a:extLst>
              <a:ext uri="{FF2B5EF4-FFF2-40B4-BE49-F238E27FC236}">
                <a16:creationId xmlns:a16="http://schemas.microsoft.com/office/drawing/2014/main" id="{1B48FC79-5A7D-4F66-B6CE-1E13DE8C4FBF}"/>
              </a:ext>
            </a:extLst>
          </p:cNvPr>
          <p:cNvSpPr/>
          <p:nvPr/>
        </p:nvSpPr>
        <p:spPr bwMode="auto">
          <a:xfrm>
            <a:off x="9616336" y="3680505"/>
            <a:ext cx="2106614" cy="67406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15" tIns="91415" rIns="91415" bIns="91415" numCol="1" spcCol="0" rtlCol="0" fromWordArt="0" anchor="ctr" anchorCtr="0" forceAA="0" compatLnSpc="1">
            <a:prstTxWarp prst="textNoShape">
              <a:avLst/>
            </a:prstTxWarp>
            <a:noAutofit/>
          </a:bodyPr>
          <a:lstStyle/>
          <a:p>
            <a:pPr marL="0" marR="0" lvl="0" indent="0" algn="ctr" defTabSz="932198"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30" normalizeH="0" baseline="0" noProof="0">
                <a:ln>
                  <a:noFill/>
                </a:ln>
                <a:solidFill>
                  <a:srgbClr val="49EAFF"/>
                </a:solidFill>
                <a:effectLst/>
                <a:uLnTx/>
                <a:uFillTx/>
                <a:latin typeface="Segoe UI Semibold"/>
                <a:ea typeface="Segoe UI" pitchFamily="34" charset="0"/>
                <a:cs typeface="Segoe UI" pitchFamily="34" charset="0"/>
              </a:rPr>
              <a:t>Intelligence Services</a:t>
            </a:r>
          </a:p>
        </p:txBody>
      </p:sp>
      <p:sp>
        <p:nvSpPr>
          <p:cNvPr id="114" name="Rectangle 113">
            <a:extLst>
              <a:ext uri="{FF2B5EF4-FFF2-40B4-BE49-F238E27FC236}">
                <a16:creationId xmlns:a16="http://schemas.microsoft.com/office/drawing/2014/main" id="{4C8752DD-7E93-4CEA-9EB9-E87674DD1B4A}"/>
              </a:ext>
            </a:extLst>
          </p:cNvPr>
          <p:cNvSpPr/>
          <p:nvPr/>
        </p:nvSpPr>
        <p:spPr>
          <a:xfrm>
            <a:off x="9747320" y="4622107"/>
            <a:ext cx="1859280" cy="1094787"/>
          </a:xfrm>
          <a:prstGeom prst="rect">
            <a:avLst/>
          </a:prstGeom>
        </p:spPr>
        <p:txBody>
          <a:bodyPr wrap="square">
            <a:spAutoFit/>
          </a:bodyPr>
          <a:lstStyle/>
          <a:p>
            <a:pPr marL="0" marR="0" lvl="0" indent="0" algn="ctr" defTabSz="914400" rtl="0" eaLnBrk="1" fontAlgn="auto" latinLnBrk="0" hangingPunct="1">
              <a:lnSpc>
                <a:spcPts val="2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 AI, machine learning, and deep learning at supercomputer scale​</a:t>
            </a:r>
          </a:p>
        </p:txBody>
      </p:sp>
      <p:sp>
        <p:nvSpPr>
          <p:cNvPr id="100" name="Title 99">
            <a:extLst>
              <a:ext uri="{FF2B5EF4-FFF2-40B4-BE49-F238E27FC236}">
                <a16:creationId xmlns:a16="http://schemas.microsoft.com/office/drawing/2014/main" id="{7DE1BBA1-11D5-400F-AFA5-24E2F44B59C2}"/>
              </a:ext>
              <a:ext uri="{C183D7F6-B498-43B3-948B-1728B52AA6E4}">
                <adec:decorative xmlns:adec="http://schemas.microsoft.com/office/drawing/2017/decorative" val="1"/>
              </a:ext>
            </a:extLst>
          </p:cNvPr>
          <p:cNvSpPr>
            <a:spLocks noGrp="1"/>
          </p:cNvSpPr>
          <p:nvPr>
            <p:ph type="title"/>
          </p:nvPr>
        </p:nvSpPr>
        <p:spPr>
          <a:xfrm>
            <a:off x="472440" y="260224"/>
            <a:ext cx="10668000" cy="5847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defTabSz="914367"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50" normalizeH="0" baseline="0" noProof="0">
                <a:ln w="3175">
                  <a:noFill/>
                </a:ln>
                <a:gradFill>
                  <a:gsLst>
                    <a:gs pos="0">
                      <a:srgbClr val="FFFFFF"/>
                    </a:gs>
                    <a:gs pos="100000">
                      <a:srgbClr val="FFFFFF"/>
                    </a:gs>
                  </a:gsLst>
                  <a:lin ang="5400000" scaled="0"/>
                </a:gradFill>
                <a:effectLst/>
                <a:uLnTx/>
                <a:uFillTx/>
                <a:latin typeface="Segoe UI Semibold"/>
                <a:ea typeface="+mn-ea"/>
                <a:cs typeface="Segoe UI" pitchFamily="34" charset="0"/>
              </a:rPr>
              <a:t>A cloud </a:t>
            </a:r>
            <a:r>
              <a:rPr kumimoji="0" lang="en-US" sz="3200" b="0" i="0" strike="noStrike" kern="1200" cap="none" spc="-50" normalizeH="0" baseline="0" noProof="0">
                <a:ln w="3175">
                  <a:noFill/>
                </a:ln>
                <a:gradFill>
                  <a:gsLst>
                    <a:gs pos="0">
                      <a:srgbClr val="FFFFFF"/>
                    </a:gs>
                    <a:gs pos="100000">
                      <a:srgbClr val="FFFFFF"/>
                    </a:gs>
                  </a:gsLst>
                  <a:lin ang="5400000" scaled="0"/>
                </a:gradFill>
                <a:effectLst/>
                <a:uLnTx/>
                <a:uFillTx/>
                <a:latin typeface="Segoe UI Semibold"/>
                <a:ea typeface="+mn-ea"/>
                <a:cs typeface="Segoe UI" pitchFamily="34" charset="0"/>
              </a:rPr>
              <a:t>built</a:t>
            </a:r>
            <a:r>
              <a:rPr kumimoji="0" lang="en-US" sz="3200" b="0" i="0" u="none" strike="noStrike" kern="1200" cap="none" spc="-50" normalizeH="0" baseline="0" noProof="0">
                <a:ln w="3175">
                  <a:noFill/>
                </a:ln>
                <a:gradFill>
                  <a:gsLst>
                    <a:gs pos="0">
                      <a:srgbClr val="FFFFFF"/>
                    </a:gs>
                    <a:gs pos="100000">
                      <a:srgbClr val="FFFFFF"/>
                    </a:gs>
                  </a:gsLst>
                  <a:lin ang="5400000" scaled="0"/>
                </a:gradFill>
                <a:effectLst/>
                <a:uLnTx/>
                <a:uFillTx/>
                <a:latin typeface="Segoe UI Semibold"/>
                <a:ea typeface="+mn-ea"/>
                <a:cs typeface="Segoe UI" pitchFamily="34" charset="0"/>
              </a:rPr>
              <a:t> for HPC</a:t>
            </a:r>
            <a:endParaRPr kumimoji="0" lang="en-US" sz="32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Tree>
    <p:custDataLst>
      <p:tags r:id="rId1"/>
    </p:custDataLst>
    <p:extLst>
      <p:ext uri="{BB962C8B-B14F-4D97-AF65-F5344CB8AC3E}">
        <p14:creationId xmlns:p14="http://schemas.microsoft.com/office/powerpoint/2010/main" val="269080937"/>
      </p:ext>
    </p:extLst>
  </p:cSld>
  <p:clrMapOvr>
    <a:masterClrMapping/>
  </p:clrMapOvr>
  <mc:AlternateContent xmlns:mc="http://schemas.openxmlformats.org/markup-compatibility/2006">
    <mc:Choice xmlns:p14="http://schemas.microsoft.com/office/powerpoint/2010/main" Requires="p14">
      <p:transition p14:dur="0" advTm="153351"/>
    </mc:Choice>
    <mc:Fallback>
      <p:transition advTm="1533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64" presetClass="path" presetSubtype="0" accel="50000" decel="50000" fill="hold" nodeType="withEffect">
                                  <p:stCondLst>
                                    <p:cond delay="0"/>
                                  </p:stCondLst>
                                  <p:childTnLst>
                                    <p:animMotion origin="layout" path="M 4.58333E-6 0.11204 L 4.58333E-6 1.48148E-6 " pathEditMode="relative" rAng="0" ptsTypes="AA">
                                      <p:cBhvr>
                                        <p:cTn id="9" dur="750" fill="hold"/>
                                        <p:tgtEl>
                                          <p:spTgt spid="10"/>
                                        </p:tgtEl>
                                        <p:attrNameLst>
                                          <p:attrName>ppt_x</p:attrName>
                                          <p:attrName>ppt_y</p:attrName>
                                        </p:attrNameLst>
                                      </p:cBhvr>
                                      <p:rCtr x="0" y="-5602"/>
                                    </p:animMotion>
                                  </p:childTnLst>
                                </p:cTn>
                              </p:par>
                              <p:par>
                                <p:cTn id="10" presetID="10" presetClass="entr" presetSubtype="0" fill="hold" nodeType="withEffect">
                                  <p:stCondLst>
                                    <p:cond delay="50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64" presetClass="path" presetSubtype="0" accel="50000" decel="50000" fill="hold" nodeType="withEffect">
                                  <p:stCondLst>
                                    <p:cond delay="250"/>
                                  </p:stCondLst>
                                  <p:childTnLst>
                                    <p:animMotion origin="layout" path="M -4.375E-6 0.11273 L -4.375E-6 -2.49366E-18 " pathEditMode="relative" rAng="0" ptsTypes="AA">
                                      <p:cBhvr>
                                        <p:cTn id="14" dur="750" fill="hold"/>
                                        <p:tgtEl>
                                          <p:spTgt spid="12"/>
                                        </p:tgtEl>
                                        <p:attrNameLst>
                                          <p:attrName>ppt_x</p:attrName>
                                          <p:attrName>ppt_y</p:attrName>
                                        </p:attrNameLst>
                                      </p:cBhvr>
                                      <p:rCtr x="0" y="-5602"/>
                                    </p:animMotion>
                                  </p:childTnLst>
                                </p:cTn>
                              </p:par>
                              <p:par>
                                <p:cTn id="15" presetID="10" presetClass="entr" presetSubtype="0" fill="hold" nodeType="withEffect">
                                  <p:stCondLst>
                                    <p:cond delay="100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64" presetClass="path" presetSubtype="0" accel="50000" decel="50000" fill="hold" nodeType="withEffect">
                                  <p:stCondLst>
                                    <p:cond delay="750"/>
                                  </p:stCondLst>
                                  <p:childTnLst>
                                    <p:animMotion origin="layout" path="M -1.875E-6 0.11181 L -1.875E-6 -4.07407E-6 " pathEditMode="relative" rAng="0" ptsTypes="AA">
                                      <p:cBhvr>
                                        <p:cTn id="19" dur="750" fill="hold"/>
                                        <p:tgtEl>
                                          <p:spTgt spid="14"/>
                                        </p:tgtEl>
                                        <p:attrNameLst>
                                          <p:attrName>ppt_x</p:attrName>
                                          <p:attrName>ppt_y</p:attrName>
                                        </p:attrNameLst>
                                      </p:cBhvr>
                                      <p:rCtr x="0" y="-5556"/>
                                    </p:animMotion>
                                  </p:childTnLst>
                                </p:cTn>
                              </p:par>
                              <p:par>
                                <p:cTn id="20" presetID="10" presetClass="entr" presetSubtype="0" fill="hold" nodeType="withEffect">
                                  <p:stCondLst>
                                    <p:cond delay="125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64" presetClass="path" presetSubtype="0" accel="50000" decel="50000" fill="hold" nodeType="withEffect">
                                  <p:stCondLst>
                                    <p:cond delay="1000"/>
                                  </p:stCondLst>
                                  <p:childTnLst>
                                    <p:animMotion origin="layout" path="M -4.79167E-6 0.11088 L -4.79167E-6 4.07407E-6 " pathEditMode="relative" rAng="0" ptsTypes="AA">
                                      <p:cBhvr>
                                        <p:cTn id="24" dur="750" fill="hold"/>
                                        <p:tgtEl>
                                          <p:spTgt spid="15"/>
                                        </p:tgtEl>
                                        <p:attrNameLst>
                                          <p:attrName>ppt_x</p:attrName>
                                          <p:attrName>ppt_y</p:attrName>
                                        </p:attrNameLst>
                                      </p:cBhvr>
                                      <p:rCtr x="0" y="-546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cxnSp>
        <p:nvCxnSpPr>
          <p:cNvPr id="4" name="Straight Arrow Connector 3">
            <a:extLst>
              <a:ext uri="{FF2B5EF4-FFF2-40B4-BE49-F238E27FC236}">
                <a16:creationId xmlns:a16="http://schemas.microsoft.com/office/drawing/2014/main" id="{9CA90712-2C52-4F01-AFBD-0A8B8829EEF5}"/>
              </a:ext>
              <a:ext uri="{C183D7F6-B498-43B3-948B-1728B52AA6E4}">
                <adec:decorative xmlns:adec="http://schemas.microsoft.com/office/drawing/2017/decorative" val="1"/>
              </a:ext>
            </a:extLst>
          </p:cNvPr>
          <p:cNvCxnSpPr>
            <a:cxnSpLocks/>
          </p:cNvCxnSpPr>
          <p:nvPr/>
        </p:nvCxnSpPr>
        <p:spPr>
          <a:xfrm>
            <a:off x="9578020" y="5396798"/>
            <a:ext cx="2302639" cy="0"/>
          </a:xfrm>
          <a:prstGeom prst="straightConnector1">
            <a:avLst/>
          </a:prstGeom>
          <a:ln w="215900">
            <a:solidFill>
              <a:srgbClr val="0078D4"/>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AACD3953-BFBC-4FB3-B1B0-387368D0BFDD}"/>
              </a:ext>
              <a:ext uri="{C183D7F6-B498-43B3-948B-1728B52AA6E4}">
                <adec:decorative xmlns:adec="http://schemas.microsoft.com/office/drawing/2017/decorative" val="1"/>
              </a:ext>
            </a:extLst>
          </p:cNvPr>
          <p:cNvCxnSpPr>
            <a:cxnSpLocks/>
          </p:cNvCxnSpPr>
          <p:nvPr/>
        </p:nvCxnSpPr>
        <p:spPr>
          <a:xfrm>
            <a:off x="7268449" y="5396798"/>
            <a:ext cx="2309571" cy="0"/>
          </a:xfrm>
          <a:prstGeom prst="straightConnector1">
            <a:avLst/>
          </a:prstGeom>
          <a:ln w="215900">
            <a:solidFill>
              <a:srgbClr val="0078D4">
                <a:alpha val="90000"/>
              </a:srgb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EA589A25-332A-4033-A691-501DB165F18E}"/>
              </a:ext>
              <a:ext uri="{C183D7F6-B498-43B3-948B-1728B52AA6E4}">
                <adec:decorative xmlns:adec="http://schemas.microsoft.com/office/drawing/2017/decorative" val="1"/>
              </a:ext>
            </a:extLst>
          </p:cNvPr>
          <p:cNvCxnSpPr>
            <a:cxnSpLocks/>
          </p:cNvCxnSpPr>
          <p:nvPr/>
        </p:nvCxnSpPr>
        <p:spPr>
          <a:xfrm>
            <a:off x="4972829" y="5396798"/>
            <a:ext cx="2309571" cy="0"/>
          </a:xfrm>
          <a:prstGeom prst="straightConnector1">
            <a:avLst/>
          </a:prstGeom>
          <a:ln w="215900">
            <a:solidFill>
              <a:srgbClr val="0078D4">
                <a:alpha val="70000"/>
              </a:srgb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50A59A4B-50BE-4B03-A652-094B353B6B9F}"/>
              </a:ext>
              <a:ext uri="{C183D7F6-B498-43B3-948B-1728B52AA6E4}">
                <adec:decorative xmlns:adec="http://schemas.microsoft.com/office/drawing/2017/decorative" val="1"/>
              </a:ext>
            </a:extLst>
          </p:cNvPr>
          <p:cNvCxnSpPr>
            <a:cxnSpLocks/>
          </p:cNvCxnSpPr>
          <p:nvPr/>
        </p:nvCxnSpPr>
        <p:spPr>
          <a:xfrm>
            <a:off x="2663809" y="5396798"/>
            <a:ext cx="2309571" cy="0"/>
          </a:xfrm>
          <a:prstGeom prst="straightConnector1">
            <a:avLst/>
          </a:prstGeom>
          <a:ln w="215900">
            <a:solidFill>
              <a:srgbClr val="0078D7">
                <a:alpha val="50000"/>
              </a:srgb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C160E7CD-2FD8-4364-AD9D-654865B0C9BB}"/>
              </a:ext>
              <a:ext uri="{C183D7F6-B498-43B3-948B-1728B52AA6E4}">
                <adec:decorative xmlns:adec="http://schemas.microsoft.com/office/drawing/2017/decorative" val="1"/>
              </a:ext>
            </a:extLst>
          </p:cNvPr>
          <p:cNvCxnSpPr>
            <a:cxnSpLocks/>
          </p:cNvCxnSpPr>
          <p:nvPr/>
        </p:nvCxnSpPr>
        <p:spPr>
          <a:xfrm>
            <a:off x="370104" y="5396798"/>
            <a:ext cx="2309571" cy="0"/>
          </a:xfrm>
          <a:prstGeom prst="straightConnector1">
            <a:avLst/>
          </a:prstGeom>
          <a:ln w="215900">
            <a:solidFill>
              <a:srgbClr val="0078D7">
                <a:alpha val="30000"/>
              </a:srgb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6" name="Rectangle 95">
            <a:extLst>
              <a:ext uri="{FF2B5EF4-FFF2-40B4-BE49-F238E27FC236}">
                <a16:creationId xmlns:a16="http://schemas.microsoft.com/office/drawing/2014/main" id="{D74E6218-6B05-B245-89C9-DF5CEC4C5351}"/>
              </a:ext>
              <a:ext uri="{C183D7F6-B498-43B3-948B-1728B52AA6E4}">
                <adec:decorative xmlns:adec="http://schemas.microsoft.com/office/drawing/2017/decorative" val="1"/>
              </a:ext>
            </a:extLst>
          </p:cNvPr>
          <p:cNvSpPr/>
          <p:nvPr/>
        </p:nvSpPr>
        <p:spPr bwMode="auto">
          <a:xfrm>
            <a:off x="2679675" y="3971899"/>
            <a:ext cx="2298506" cy="1316490"/>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ctr" defTabSz="685313" rtl="0" eaLnBrk="0" fontAlgn="base" latinLnBrk="0" hangingPunct="0">
              <a:lnSpc>
                <a:spcPct val="100000"/>
              </a:lnSpc>
              <a:spcBef>
                <a:spcPts val="0"/>
              </a:spcBef>
              <a:spcAft>
                <a:spcPts val="1200"/>
              </a:spcAft>
              <a:buClrTx/>
              <a:buSzTx/>
              <a:buFontTx/>
              <a:buNone/>
              <a:tabLst/>
              <a:defRPr/>
            </a:pPr>
            <a:r>
              <a:rPr kumimoji="0" lang="en-US" sz="1400" b="0" i="0" u="none" strike="noStrike" kern="0" cap="none" spc="0" normalizeH="0" baseline="0" noProof="0">
                <a:ln>
                  <a:noFill/>
                </a:ln>
                <a:solidFill>
                  <a:srgbClr val="49EAFF"/>
                </a:solidFill>
                <a:effectLst/>
                <a:uLnTx/>
                <a:uFillTx/>
                <a:latin typeface="Segoe UI Semibold" panose="020B0502040204020203" pitchFamily="34" charset="0"/>
                <a:ea typeface="Segoe UI" panose="020B0502040204020203" pitchFamily="34" charset="0"/>
                <a:cs typeface="Segoe UI" panose="020B0502040204020203" pitchFamily="34" charset="0"/>
              </a:rPr>
              <a:t>General-purpose VMs</a:t>
            </a: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D: Standard workloads</a:t>
            </a: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E: High m</a:t>
            </a:r>
            <a:r>
              <a:rPr kumimoji="0" lang="en-US" sz="1100" b="0" i="0" u="none" strike="noStrike" kern="0" cap="none" spc="0" normalizeH="0" baseline="0" noProof="0" err="1">
                <a:ln>
                  <a:noFill/>
                </a:ln>
                <a:solidFill>
                  <a:srgbClr val="FFFFFF"/>
                </a:solidFill>
                <a:effectLst/>
                <a:uLnTx/>
                <a:uFillTx/>
                <a:latin typeface="Segoe UI"/>
                <a:ea typeface="Segoe UI" panose="020B0502040204020203" pitchFamily="34" charset="0"/>
                <a:cs typeface="Segoe UI" panose="020B0502040204020203" pitchFamily="34" charset="0"/>
              </a:rPr>
              <a:t>emory</a:t>
            </a: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 </a:t>
            </a: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F: Compute-bound</a:t>
            </a:r>
          </a:p>
        </p:txBody>
      </p:sp>
      <p:sp>
        <p:nvSpPr>
          <p:cNvPr id="153" name="Title 152">
            <a:extLst>
              <a:ext uri="{FF2B5EF4-FFF2-40B4-BE49-F238E27FC236}">
                <a16:creationId xmlns:a16="http://schemas.microsoft.com/office/drawing/2014/main" id="{115A193C-C2CA-DD4F-AD1C-964CDE26E816}"/>
              </a:ext>
              <a:ext uri="{C183D7F6-B498-43B3-948B-1728B52AA6E4}">
                <adec:decorative xmlns:adec="http://schemas.microsoft.com/office/drawing/2017/decorative" val="1"/>
              </a:ext>
            </a:extLst>
          </p:cNvPr>
          <p:cNvSpPr>
            <a:spLocks noGrp="1"/>
          </p:cNvSpPr>
          <p:nvPr>
            <p:ph type="title" idx="4294967295"/>
          </p:nvPr>
        </p:nvSpPr>
        <p:spPr>
          <a:xfrm>
            <a:off x="344445" y="455777"/>
            <a:ext cx="10910525" cy="535531"/>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192"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147" normalizeH="0" baseline="0" noProof="0">
                <a:ln w="3175">
                  <a:noFill/>
                </a:ln>
                <a:solidFill>
                  <a:srgbClr val="FFFFFF"/>
                </a:solidFill>
                <a:effectLst/>
                <a:uLnTx/>
                <a:uFillTx/>
                <a:latin typeface="Segoe UI Semibold"/>
                <a:ea typeface="+mn-ea"/>
                <a:cs typeface="+mn-cs"/>
              </a:rPr>
              <a:t>Solve any HPC, AI workload—at any scale</a:t>
            </a:r>
          </a:p>
        </p:txBody>
      </p:sp>
      <p:sp>
        <p:nvSpPr>
          <p:cNvPr id="128" name="AutoShape 3">
            <a:extLst>
              <a:ext uri="{FF2B5EF4-FFF2-40B4-BE49-F238E27FC236}">
                <a16:creationId xmlns:a16="http://schemas.microsoft.com/office/drawing/2014/main" id="{7D41C096-7F6A-B74E-A5CD-2E0B24DE8C3F}"/>
              </a:ext>
              <a:ext uri="{C183D7F6-B498-43B3-948B-1728B52AA6E4}">
                <adec:decorative xmlns:adec="http://schemas.microsoft.com/office/drawing/2017/decorative" val="1"/>
              </a:ext>
            </a:extLst>
          </p:cNvPr>
          <p:cNvSpPr>
            <a:spLocks noChangeAspect="1" noChangeArrowheads="1" noTextEdit="1"/>
          </p:cNvSpPr>
          <p:nvPr/>
        </p:nvSpPr>
        <p:spPr bwMode="auto">
          <a:xfrm>
            <a:off x="5250985" y="2655173"/>
            <a:ext cx="806140" cy="7316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5892" tIns="32945" rIns="65892" bIns="32945" numCol="1" anchor="t" anchorCtr="0" compatLnSpc="1">
            <a:prstTxWarp prst="textNoShape">
              <a:avLst/>
            </a:prstTxWarp>
          </a:bodyPr>
          <a:lstStyle/>
          <a:p>
            <a:pPr marL="0" marR="0" lvl="0" indent="0" algn="l" defTabSz="658918" rtl="0" eaLnBrk="1" fontAlgn="auto" latinLnBrk="0" hangingPunct="1">
              <a:lnSpc>
                <a:spcPct val="90000"/>
              </a:lnSpc>
              <a:spcBef>
                <a:spcPts val="441"/>
              </a:spcBef>
              <a:spcAft>
                <a:spcPts val="441"/>
              </a:spcAft>
              <a:buClrTx/>
              <a:buSzTx/>
              <a:buFontTx/>
              <a:buNone/>
              <a:tabLst/>
              <a:defRPr/>
            </a:pPr>
            <a:endParaRPr kumimoji="0" lang="en-US" sz="1200" b="0" i="0" u="none" strike="noStrike" kern="0" cap="none" spc="0" normalizeH="0" baseline="0" noProof="0">
              <a:ln>
                <a:noFill/>
              </a:ln>
              <a:solidFill>
                <a:srgbClr val="FFFFFF"/>
              </a:solidFill>
              <a:effectLst/>
              <a:uLnTx/>
              <a:uFillTx/>
              <a:latin typeface="Segoe UI"/>
              <a:ea typeface="+mn-ea"/>
              <a:cs typeface="+mn-cs"/>
            </a:endParaRPr>
          </a:p>
        </p:txBody>
      </p:sp>
      <p:sp>
        <p:nvSpPr>
          <p:cNvPr id="7" name="TextBox 6">
            <a:extLst>
              <a:ext uri="{FF2B5EF4-FFF2-40B4-BE49-F238E27FC236}">
                <a16:creationId xmlns:a16="http://schemas.microsoft.com/office/drawing/2014/main" id="{615CA5B4-F933-4B94-A16D-7BA812E220D4}"/>
              </a:ext>
              <a:ext uri="{C183D7F6-B498-43B3-948B-1728B52AA6E4}">
                <adec:decorative xmlns:adec="http://schemas.microsoft.com/office/drawing/2017/decorative" val="1"/>
              </a:ext>
            </a:extLst>
          </p:cNvPr>
          <p:cNvSpPr txBox="1"/>
          <p:nvPr/>
        </p:nvSpPr>
        <p:spPr>
          <a:xfrm>
            <a:off x="1528872" y="5513775"/>
            <a:ext cx="2308560" cy="815608"/>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Small scale MPI</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(Handful of cores)</a:t>
            </a:r>
          </a:p>
        </p:txBody>
      </p:sp>
      <p:sp>
        <p:nvSpPr>
          <p:cNvPr id="66" name="TextBox 65">
            <a:extLst>
              <a:ext uri="{FF2B5EF4-FFF2-40B4-BE49-F238E27FC236}">
                <a16:creationId xmlns:a16="http://schemas.microsoft.com/office/drawing/2014/main" id="{61B461A4-96AD-41F0-AA4B-DEE0E7131CA9}"/>
              </a:ext>
              <a:ext uri="{C183D7F6-B498-43B3-948B-1728B52AA6E4}">
                <adec:decorative xmlns:adec="http://schemas.microsoft.com/office/drawing/2017/decorative" val="1"/>
              </a:ext>
            </a:extLst>
          </p:cNvPr>
          <p:cNvSpPr txBox="1"/>
          <p:nvPr/>
        </p:nvSpPr>
        <p:spPr>
          <a:xfrm>
            <a:off x="8360738" y="5513775"/>
            <a:ext cx="2448492" cy="815608"/>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Extreme scale MPI</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(100k+ cores)</a:t>
            </a:r>
          </a:p>
        </p:txBody>
      </p:sp>
      <p:grpSp>
        <p:nvGrpSpPr>
          <p:cNvPr id="30" name="Group 29">
            <a:extLst>
              <a:ext uri="{FF2B5EF4-FFF2-40B4-BE49-F238E27FC236}">
                <a16:creationId xmlns:a16="http://schemas.microsoft.com/office/drawing/2014/main" id="{F5BA0A98-33D7-48EB-B5D5-D27EB3F0969A}"/>
              </a:ext>
              <a:ext uri="{C183D7F6-B498-43B3-948B-1728B52AA6E4}">
                <adec:decorative xmlns:adec="http://schemas.microsoft.com/office/drawing/2017/decorative" val="1"/>
              </a:ext>
            </a:extLst>
          </p:cNvPr>
          <p:cNvGrpSpPr/>
          <p:nvPr/>
        </p:nvGrpSpPr>
        <p:grpSpPr>
          <a:xfrm>
            <a:off x="10030647" y="1461201"/>
            <a:ext cx="1397593" cy="850930"/>
            <a:chOff x="9421953" y="972991"/>
            <a:chExt cx="1697296" cy="952500"/>
          </a:xfrm>
        </p:grpSpPr>
        <p:grpSp>
          <p:nvGrpSpPr>
            <p:cNvPr id="31" name="Group 30">
              <a:extLst>
                <a:ext uri="{FF2B5EF4-FFF2-40B4-BE49-F238E27FC236}">
                  <a16:creationId xmlns:a16="http://schemas.microsoft.com/office/drawing/2014/main" id="{1545BEF9-7364-4D11-811C-76C97A8C981F}"/>
                </a:ext>
              </a:extLst>
            </p:cNvPr>
            <p:cNvGrpSpPr/>
            <p:nvPr/>
          </p:nvGrpSpPr>
          <p:grpSpPr>
            <a:xfrm>
              <a:off x="9421953" y="972991"/>
              <a:ext cx="952500" cy="952500"/>
              <a:chOff x="7748241" y="1104487"/>
              <a:chExt cx="952500" cy="952500"/>
            </a:xfrm>
          </p:grpSpPr>
          <p:sp>
            <p:nvSpPr>
              <p:cNvPr id="37" name="Rectangle 36">
                <a:extLst>
                  <a:ext uri="{FF2B5EF4-FFF2-40B4-BE49-F238E27FC236}">
                    <a16:creationId xmlns:a16="http://schemas.microsoft.com/office/drawing/2014/main" id="{4FAEB1F9-541A-4146-917D-DC9B1DFDAAC7}"/>
                  </a:ext>
                </a:extLst>
              </p:cNvPr>
              <p:cNvSpPr/>
              <p:nvPr/>
            </p:nvSpPr>
            <p:spPr bwMode="auto">
              <a:xfrm>
                <a:off x="7928394" y="1205979"/>
                <a:ext cx="595846" cy="175243"/>
              </a:xfrm>
              <a:prstGeom prst="rect">
                <a:avLst/>
              </a:prstGeom>
              <a:solidFill>
                <a:srgbClr val="50E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8" name="Rectangle 37">
                <a:extLst>
                  <a:ext uri="{FF2B5EF4-FFF2-40B4-BE49-F238E27FC236}">
                    <a16:creationId xmlns:a16="http://schemas.microsoft.com/office/drawing/2014/main" id="{918D47CA-8665-4E20-970E-239800112D6E}"/>
                  </a:ext>
                </a:extLst>
              </p:cNvPr>
              <p:cNvSpPr/>
              <p:nvPr/>
            </p:nvSpPr>
            <p:spPr bwMode="auto">
              <a:xfrm>
                <a:off x="7928394" y="1489803"/>
                <a:ext cx="595846" cy="175243"/>
              </a:xfrm>
              <a:prstGeom prst="rect">
                <a:avLst/>
              </a:prstGeom>
              <a:solidFill>
                <a:srgbClr val="50E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9" name="Rectangle 38">
                <a:extLst>
                  <a:ext uri="{FF2B5EF4-FFF2-40B4-BE49-F238E27FC236}">
                    <a16:creationId xmlns:a16="http://schemas.microsoft.com/office/drawing/2014/main" id="{D1F64B82-3176-4AD2-986C-5BC1E6D79E04}"/>
                  </a:ext>
                </a:extLst>
              </p:cNvPr>
              <p:cNvSpPr/>
              <p:nvPr/>
            </p:nvSpPr>
            <p:spPr bwMode="auto">
              <a:xfrm>
                <a:off x="7935697" y="1765611"/>
                <a:ext cx="595846" cy="175243"/>
              </a:xfrm>
              <a:prstGeom prst="rect">
                <a:avLst/>
              </a:prstGeom>
              <a:solidFill>
                <a:srgbClr val="50E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40" name="Graphic 39">
                <a:extLst>
                  <a:ext uri="{FF2B5EF4-FFF2-40B4-BE49-F238E27FC236}">
                    <a16:creationId xmlns:a16="http://schemas.microsoft.com/office/drawing/2014/main" id="{506696DE-1981-4698-ABF4-0AB07BEC0D3B}"/>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7748241" y="1104487"/>
                <a:ext cx="952500" cy="952500"/>
              </a:xfrm>
              <a:prstGeom prst="rect">
                <a:avLst/>
              </a:prstGeom>
            </p:spPr>
          </p:pic>
        </p:grpSp>
        <p:grpSp>
          <p:nvGrpSpPr>
            <p:cNvPr id="32" name="Group 31">
              <a:extLst>
                <a:ext uri="{FF2B5EF4-FFF2-40B4-BE49-F238E27FC236}">
                  <a16:creationId xmlns:a16="http://schemas.microsoft.com/office/drawing/2014/main" id="{C28899D9-7FD2-4680-B832-933E5792AF05}"/>
                </a:ext>
              </a:extLst>
            </p:cNvPr>
            <p:cNvGrpSpPr/>
            <p:nvPr/>
          </p:nvGrpSpPr>
          <p:grpSpPr>
            <a:xfrm>
              <a:off x="10166749" y="972991"/>
              <a:ext cx="952500" cy="952500"/>
              <a:chOff x="7748241" y="1104487"/>
              <a:chExt cx="952500" cy="952500"/>
            </a:xfrm>
          </p:grpSpPr>
          <p:sp>
            <p:nvSpPr>
              <p:cNvPr id="33" name="Rectangle 32">
                <a:extLst>
                  <a:ext uri="{FF2B5EF4-FFF2-40B4-BE49-F238E27FC236}">
                    <a16:creationId xmlns:a16="http://schemas.microsoft.com/office/drawing/2014/main" id="{403111AF-5E9B-4041-94B9-55B0E97D4E42}"/>
                  </a:ext>
                </a:extLst>
              </p:cNvPr>
              <p:cNvSpPr/>
              <p:nvPr/>
            </p:nvSpPr>
            <p:spPr bwMode="auto">
              <a:xfrm>
                <a:off x="7928394" y="1205979"/>
                <a:ext cx="595846" cy="175243"/>
              </a:xfrm>
              <a:prstGeom prst="rect">
                <a:avLst/>
              </a:prstGeom>
              <a:solidFill>
                <a:srgbClr val="50E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3">
                <a:extLst>
                  <a:ext uri="{FF2B5EF4-FFF2-40B4-BE49-F238E27FC236}">
                    <a16:creationId xmlns:a16="http://schemas.microsoft.com/office/drawing/2014/main" id="{94BF4790-2420-4C8B-85C1-774139593FD5}"/>
                  </a:ext>
                </a:extLst>
              </p:cNvPr>
              <p:cNvSpPr/>
              <p:nvPr/>
            </p:nvSpPr>
            <p:spPr bwMode="auto">
              <a:xfrm>
                <a:off x="7928394" y="1489803"/>
                <a:ext cx="595846" cy="175243"/>
              </a:xfrm>
              <a:prstGeom prst="rect">
                <a:avLst/>
              </a:prstGeom>
              <a:solidFill>
                <a:srgbClr val="50E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5" name="Rectangle 34">
                <a:extLst>
                  <a:ext uri="{FF2B5EF4-FFF2-40B4-BE49-F238E27FC236}">
                    <a16:creationId xmlns:a16="http://schemas.microsoft.com/office/drawing/2014/main" id="{917F2A3C-38A9-406C-A15C-602B6493635D}"/>
                  </a:ext>
                </a:extLst>
              </p:cNvPr>
              <p:cNvSpPr/>
              <p:nvPr/>
            </p:nvSpPr>
            <p:spPr bwMode="auto">
              <a:xfrm>
                <a:off x="7935697" y="1765611"/>
                <a:ext cx="595846" cy="175243"/>
              </a:xfrm>
              <a:prstGeom prst="rect">
                <a:avLst/>
              </a:prstGeom>
              <a:solidFill>
                <a:srgbClr val="50E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pic>
            <p:nvPicPr>
              <p:cNvPr id="36" name="Graphic 35">
                <a:extLst>
                  <a:ext uri="{FF2B5EF4-FFF2-40B4-BE49-F238E27FC236}">
                    <a16:creationId xmlns:a16="http://schemas.microsoft.com/office/drawing/2014/main" id="{CFFE55AE-1153-4D8B-9F55-FBF57423B540}"/>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7748241" y="1104487"/>
                <a:ext cx="952500" cy="952500"/>
              </a:xfrm>
              <a:prstGeom prst="rect">
                <a:avLst/>
              </a:prstGeom>
            </p:spPr>
          </p:pic>
        </p:grpSp>
      </p:grpSp>
      <p:sp>
        <p:nvSpPr>
          <p:cNvPr id="71" name="Rectangle 70">
            <a:extLst>
              <a:ext uri="{FF2B5EF4-FFF2-40B4-BE49-F238E27FC236}">
                <a16:creationId xmlns:a16="http://schemas.microsoft.com/office/drawing/2014/main" id="{C6D41F8E-67C6-49C5-B900-747783F1A4DE}"/>
              </a:ext>
              <a:ext uri="{C183D7F6-B498-43B3-948B-1728B52AA6E4}">
                <adec:decorative xmlns:adec="http://schemas.microsoft.com/office/drawing/2017/decorative" val="1"/>
              </a:ext>
            </a:extLst>
          </p:cNvPr>
          <p:cNvSpPr/>
          <p:nvPr/>
        </p:nvSpPr>
        <p:spPr bwMode="auto">
          <a:xfrm>
            <a:off x="4979490" y="3638746"/>
            <a:ext cx="2289967" cy="1649642"/>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ctr" defTabSz="685313" rtl="0" eaLnBrk="0" fontAlgn="base" latinLnBrk="0" hangingPunct="0">
              <a:lnSpc>
                <a:spcPct val="100000"/>
              </a:lnSpc>
              <a:spcBef>
                <a:spcPts val="0"/>
              </a:spcBef>
              <a:spcAft>
                <a:spcPts val="1200"/>
              </a:spcAft>
              <a:buClrTx/>
              <a:buSzTx/>
              <a:buFontTx/>
              <a:buNone/>
              <a:tabLst/>
              <a:defRPr/>
            </a:pPr>
            <a:r>
              <a:rPr kumimoji="0" lang="en-US" sz="1400" b="0" i="0" u="none" strike="noStrike" kern="0" cap="none" spc="0" normalizeH="0" baseline="0" noProof="0">
                <a:ln>
                  <a:noFill/>
                </a:ln>
                <a:solidFill>
                  <a:srgbClr val="49EAFF"/>
                </a:solidFill>
                <a:effectLst/>
                <a:uLnTx/>
                <a:uFillTx/>
                <a:latin typeface="Segoe UI Semibold" panose="020B0502040204020203" pitchFamily="34" charset="0"/>
                <a:ea typeface="Segoe UI" panose="020B0502040204020203" pitchFamily="34" charset="0"/>
                <a:cs typeface="Segoe UI" panose="020B0502040204020203" pitchFamily="34" charset="0"/>
              </a:rPr>
              <a:t>High memory VMs</a:t>
            </a: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L: High SSD &amp; IOPS</a:t>
            </a: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M: Extreme memory</a:t>
            </a:r>
          </a:p>
        </p:txBody>
      </p:sp>
      <p:sp>
        <p:nvSpPr>
          <p:cNvPr id="72" name="Rectangle 71">
            <a:extLst>
              <a:ext uri="{FF2B5EF4-FFF2-40B4-BE49-F238E27FC236}">
                <a16:creationId xmlns:a16="http://schemas.microsoft.com/office/drawing/2014/main" id="{8996B307-D3C6-5E47-9838-C5F883BC61D5}"/>
              </a:ext>
              <a:ext uri="{C183D7F6-B498-43B3-948B-1728B52AA6E4}">
                <adec:decorative xmlns:adec="http://schemas.microsoft.com/office/drawing/2017/decorative" val="1"/>
              </a:ext>
            </a:extLst>
          </p:cNvPr>
          <p:cNvSpPr/>
          <p:nvPr/>
        </p:nvSpPr>
        <p:spPr bwMode="auto">
          <a:xfrm>
            <a:off x="355248" y="4342742"/>
            <a:ext cx="2314165" cy="945645"/>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ctr" defTabSz="685313" rtl="0" eaLnBrk="0" fontAlgn="base" latinLnBrk="0" hangingPunct="0">
              <a:lnSpc>
                <a:spcPct val="100000"/>
              </a:lnSpc>
              <a:spcBef>
                <a:spcPts val="0"/>
              </a:spcBef>
              <a:spcAft>
                <a:spcPts val="1200"/>
              </a:spcAft>
              <a:buClrTx/>
              <a:buSzTx/>
              <a:buFontTx/>
              <a:buNone/>
              <a:tabLst/>
              <a:defRPr/>
            </a:pPr>
            <a:r>
              <a:rPr kumimoji="0" lang="en-US" sz="1400" b="0" i="0" u="none" strike="noStrike" kern="0" cap="none" spc="0" normalizeH="0" baseline="0" noProof="0">
                <a:ln>
                  <a:noFill/>
                </a:ln>
                <a:solidFill>
                  <a:srgbClr val="49EAFF"/>
                </a:solidFill>
                <a:effectLst/>
                <a:uLnTx/>
                <a:uFillTx/>
                <a:latin typeface="Segoe UI Semibold" panose="020B0502040204020203" pitchFamily="34" charset="0"/>
                <a:ea typeface="Segoe UI" panose="020B0502040204020203" pitchFamily="34" charset="0"/>
                <a:cs typeface="Segoe UI" panose="020B0502040204020203" pitchFamily="34" charset="0"/>
              </a:rPr>
              <a:t>A/B series VMs</a:t>
            </a: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Burstable virtual</a:t>
            </a:r>
            <a:b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b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machines (VMs</a:t>
            </a:r>
            <a:r>
              <a:rPr kumimoji="0" lang="en-US" sz="12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a:t>
            </a:r>
          </a:p>
        </p:txBody>
      </p:sp>
      <p:grpSp>
        <p:nvGrpSpPr>
          <p:cNvPr id="5" name="Group 4">
            <a:extLst>
              <a:ext uri="{FF2B5EF4-FFF2-40B4-BE49-F238E27FC236}">
                <a16:creationId xmlns:a16="http://schemas.microsoft.com/office/drawing/2014/main" id="{C9207B46-00AF-4418-B256-C2AC0736E108}"/>
              </a:ext>
              <a:ext uri="{C183D7F6-B498-43B3-948B-1728B52AA6E4}">
                <adec:decorative xmlns:adec="http://schemas.microsoft.com/office/drawing/2017/decorative" val="1"/>
              </a:ext>
            </a:extLst>
          </p:cNvPr>
          <p:cNvGrpSpPr/>
          <p:nvPr/>
        </p:nvGrpSpPr>
        <p:grpSpPr>
          <a:xfrm>
            <a:off x="3425642" y="3033961"/>
            <a:ext cx="813776" cy="623674"/>
            <a:chOff x="2924440" y="2630608"/>
            <a:chExt cx="813776" cy="623674"/>
          </a:xfrm>
        </p:grpSpPr>
        <p:sp>
          <p:nvSpPr>
            <p:cNvPr id="53" name="monitor" title="Icon of a monitor">
              <a:extLst>
                <a:ext uri="{FF2B5EF4-FFF2-40B4-BE49-F238E27FC236}">
                  <a16:creationId xmlns:a16="http://schemas.microsoft.com/office/drawing/2014/main" id="{D2F1FF78-F23D-43C4-A837-313CB575FFD1}"/>
                </a:ext>
              </a:extLst>
            </p:cNvPr>
            <p:cNvSpPr>
              <a:spLocks noChangeAspect="1" noEditPoints="1"/>
            </p:cNvSpPr>
            <p:nvPr/>
          </p:nvSpPr>
          <p:spPr bwMode="auto">
            <a:xfrm>
              <a:off x="2924440" y="2630608"/>
              <a:ext cx="813776" cy="623674"/>
            </a:xfrm>
            <a:custGeom>
              <a:avLst/>
              <a:gdLst>
                <a:gd name="T0" fmla="*/ 244 w 244"/>
                <a:gd name="T1" fmla="*/ 68 h 187"/>
                <a:gd name="T2" fmla="*/ 244 w 244"/>
                <a:gd name="T3" fmla="*/ 151 h 187"/>
                <a:gd name="T4" fmla="*/ 0 w 244"/>
                <a:gd name="T5" fmla="*/ 151 h 187"/>
                <a:gd name="T6" fmla="*/ 0 w 244"/>
                <a:gd name="T7" fmla="*/ 0 h 187"/>
                <a:gd name="T8" fmla="*/ 244 w 244"/>
                <a:gd name="T9" fmla="*/ 0 h 187"/>
                <a:gd name="T10" fmla="*/ 244 w 244"/>
                <a:gd name="T11" fmla="*/ 68 h 187"/>
                <a:gd name="T12" fmla="*/ 122 w 244"/>
                <a:gd name="T13" fmla="*/ 151 h 187"/>
                <a:gd name="T14" fmla="*/ 122 w 244"/>
                <a:gd name="T15" fmla="*/ 187 h 187"/>
                <a:gd name="T16" fmla="*/ 73 w 244"/>
                <a:gd name="T17" fmla="*/ 187 h 187"/>
                <a:gd name="T18" fmla="*/ 171 w 244"/>
                <a:gd name="T19"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 h="187">
                  <a:moveTo>
                    <a:pt x="244" y="68"/>
                  </a:moveTo>
                  <a:lnTo>
                    <a:pt x="244" y="151"/>
                  </a:lnTo>
                  <a:lnTo>
                    <a:pt x="0" y="151"/>
                  </a:lnTo>
                  <a:lnTo>
                    <a:pt x="0" y="0"/>
                  </a:lnTo>
                  <a:lnTo>
                    <a:pt x="244" y="0"/>
                  </a:lnTo>
                  <a:lnTo>
                    <a:pt x="244" y="68"/>
                  </a:lnTo>
                  <a:moveTo>
                    <a:pt x="122" y="151"/>
                  </a:moveTo>
                  <a:lnTo>
                    <a:pt x="122" y="187"/>
                  </a:lnTo>
                  <a:moveTo>
                    <a:pt x="73" y="187"/>
                  </a:moveTo>
                  <a:lnTo>
                    <a:pt x="171" y="187"/>
                  </a:lnTo>
                </a:path>
              </a:pathLst>
            </a:custGeom>
            <a:solidFill>
              <a:schemeClr val="tx1"/>
            </a:solidFill>
            <a:ln w="38100" cap="sq">
              <a:solidFill>
                <a:srgbClr val="0078D4"/>
              </a:solidFill>
              <a:prstDash val="solid"/>
              <a:miter lim="800000"/>
              <a:headEnd/>
              <a:tailEnd/>
            </a:ln>
          </p:spPr>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sp>
          <p:nvSpPr>
            <p:cNvPr id="54" name="TextBox 53">
              <a:extLst>
                <a:ext uri="{FF2B5EF4-FFF2-40B4-BE49-F238E27FC236}">
                  <a16:creationId xmlns:a16="http://schemas.microsoft.com/office/drawing/2014/main" id="{D3AF1DB1-AB32-4D6A-B55B-EE2FE47A5B25}"/>
                </a:ext>
              </a:extLst>
            </p:cNvPr>
            <p:cNvSpPr txBox="1"/>
            <p:nvPr/>
          </p:nvSpPr>
          <p:spPr>
            <a:xfrm>
              <a:off x="2950369" y="2655173"/>
              <a:ext cx="761999" cy="452358"/>
            </a:xfrm>
            <a:prstGeom prst="rect">
              <a:avLst/>
            </a:prstGeom>
            <a:noFill/>
          </p:spPr>
          <p:txBody>
            <a:bodyPr wrap="square" lIns="0" tIns="33611" rIns="0" bIns="0" rtlCol="0" anchor="ctr" anchorCtr="0">
              <a:noAutofit/>
            </a:bodyPr>
            <a:lstStyle/>
            <a:p>
              <a:pPr marL="0" marR="0" lvl="0" indent="0" algn="ctr" defTabSz="671942" rtl="0" eaLnBrk="1" fontAlgn="auto" latinLnBrk="0" hangingPunct="1">
                <a:lnSpc>
                  <a:spcPct val="90000"/>
                </a:lnSpc>
                <a:spcBef>
                  <a:spcPts val="441"/>
                </a:spcBef>
                <a:spcAft>
                  <a:spcPts val="441"/>
                </a:spcAft>
                <a:buClrTx/>
                <a:buSzTx/>
                <a:buFontTx/>
                <a:buNone/>
                <a:tabLst/>
                <a:defRPr/>
              </a:pPr>
              <a:r>
                <a:rPr kumimoji="0" lang="en-US" sz="1800" b="1" i="0" u="none" strike="noStrike" kern="0" cap="none" spc="0" normalizeH="0" baseline="0" noProof="0">
                  <a:ln>
                    <a:noFill/>
                  </a:ln>
                  <a:solidFill>
                    <a:srgbClr val="49EAFF"/>
                  </a:solidFill>
                  <a:effectLst/>
                  <a:uLnTx/>
                  <a:uFillTx/>
                  <a:latin typeface="Segoe UI Semibold" panose="020B0702040204020203" pitchFamily="34" charset="0"/>
                  <a:ea typeface="Segoe UI" pitchFamily="34" charset="0"/>
                  <a:cs typeface="Segoe UI Semibold" panose="020B0702040204020203" pitchFamily="34" charset="0"/>
                </a:rPr>
                <a:t>D/E/F</a:t>
              </a:r>
            </a:p>
          </p:txBody>
        </p:sp>
      </p:grpSp>
      <p:cxnSp>
        <p:nvCxnSpPr>
          <p:cNvPr id="55" name="Straight Connector 54">
            <a:extLst>
              <a:ext uri="{FF2B5EF4-FFF2-40B4-BE49-F238E27FC236}">
                <a16:creationId xmlns:a16="http://schemas.microsoft.com/office/drawing/2014/main" id="{683E96E4-5684-4CD0-B33A-C3A14564E6AF}"/>
              </a:ext>
              <a:ext uri="{C183D7F6-B498-43B3-948B-1728B52AA6E4}">
                <adec:decorative xmlns:adec="http://schemas.microsoft.com/office/drawing/2017/decorative" val="1"/>
              </a:ext>
            </a:extLst>
          </p:cNvPr>
          <p:cNvCxnSpPr>
            <a:cxnSpLocks/>
          </p:cNvCxnSpPr>
          <p:nvPr/>
        </p:nvCxnSpPr>
        <p:spPr>
          <a:xfrm>
            <a:off x="9580843" y="1143625"/>
            <a:ext cx="0" cy="4361579"/>
          </a:xfrm>
          <a:prstGeom prst="line">
            <a:avLst/>
          </a:prstGeom>
          <a:ln w="15875" cap="rnd">
            <a:solidFill>
              <a:schemeClr val="bg1">
                <a:alpha val="70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D887E50-EB68-4429-B06B-FC389160297C}"/>
              </a:ext>
              <a:ext uri="{C183D7F6-B498-43B3-948B-1728B52AA6E4}">
                <adec:decorative xmlns:adec="http://schemas.microsoft.com/office/drawing/2017/decorative" val="1"/>
              </a:ext>
            </a:extLst>
          </p:cNvPr>
          <p:cNvCxnSpPr>
            <a:cxnSpLocks/>
          </p:cNvCxnSpPr>
          <p:nvPr/>
        </p:nvCxnSpPr>
        <p:spPr>
          <a:xfrm>
            <a:off x="11879352" y="1143625"/>
            <a:ext cx="0" cy="4248318"/>
          </a:xfrm>
          <a:prstGeom prst="line">
            <a:avLst/>
          </a:prstGeom>
          <a:ln w="15875" cap="rnd">
            <a:solidFill>
              <a:schemeClr val="bg1"/>
            </a:solidFill>
            <a:prstDash val="sysDot"/>
            <a:round/>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86D8A65-4904-4DA1-A8FA-AD2090B6F74D}"/>
              </a:ext>
              <a:ext uri="{C183D7F6-B498-43B3-948B-1728B52AA6E4}">
                <adec:decorative xmlns:adec="http://schemas.microsoft.com/office/drawing/2017/decorative" val="1"/>
              </a:ext>
            </a:extLst>
          </p:cNvPr>
          <p:cNvCxnSpPr>
            <a:cxnSpLocks/>
          </p:cNvCxnSpPr>
          <p:nvPr/>
        </p:nvCxnSpPr>
        <p:spPr>
          <a:xfrm>
            <a:off x="7270766" y="1720451"/>
            <a:ext cx="0" cy="3784753"/>
          </a:xfrm>
          <a:prstGeom prst="line">
            <a:avLst/>
          </a:prstGeom>
          <a:ln w="15875" cap="rnd">
            <a:solidFill>
              <a:schemeClr val="bg1">
                <a:alpha val="70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5A60F20F-DB6E-4C36-AEA0-43D68B939882}"/>
              </a:ext>
              <a:ext uri="{C183D7F6-B498-43B3-948B-1728B52AA6E4}">
                <adec:decorative xmlns:adec="http://schemas.microsoft.com/office/drawing/2017/decorative" val="1"/>
              </a:ext>
            </a:extLst>
          </p:cNvPr>
          <p:cNvCxnSpPr>
            <a:cxnSpLocks/>
          </p:cNvCxnSpPr>
          <p:nvPr/>
        </p:nvCxnSpPr>
        <p:spPr>
          <a:xfrm>
            <a:off x="4972829" y="2226749"/>
            <a:ext cx="0" cy="3278455"/>
          </a:xfrm>
          <a:prstGeom prst="line">
            <a:avLst/>
          </a:prstGeom>
          <a:ln w="15875" cap="rnd">
            <a:solidFill>
              <a:schemeClr val="bg1">
                <a:alpha val="70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92D4512-9A89-47ED-A7F7-B54B40C81507}"/>
              </a:ext>
              <a:ext uri="{C183D7F6-B498-43B3-948B-1728B52AA6E4}">
                <adec:decorative xmlns:adec="http://schemas.microsoft.com/office/drawing/2017/decorative" val="1"/>
              </a:ext>
            </a:extLst>
          </p:cNvPr>
          <p:cNvCxnSpPr>
            <a:cxnSpLocks/>
          </p:cNvCxnSpPr>
          <p:nvPr/>
        </p:nvCxnSpPr>
        <p:spPr>
          <a:xfrm>
            <a:off x="2663809" y="2733750"/>
            <a:ext cx="0" cy="2771454"/>
          </a:xfrm>
          <a:prstGeom prst="line">
            <a:avLst/>
          </a:prstGeom>
          <a:ln w="15875" cap="rnd">
            <a:solidFill>
              <a:schemeClr val="bg1">
                <a:alpha val="70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689057C-E42A-4553-B0C7-F1FC3D9F786A}"/>
              </a:ext>
              <a:ext uri="{C183D7F6-B498-43B3-948B-1728B52AA6E4}">
                <adec:decorative xmlns:adec="http://schemas.microsoft.com/office/drawing/2017/decorative" val="1"/>
              </a:ext>
            </a:extLst>
          </p:cNvPr>
          <p:cNvCxnSpPr>
            <a:cxnSpLocks/>
          </p:cNvCxnSpPr>
          <p:nvPr/>
        </p:nvCxnSpPr>
        <p:spPr>
          <a:xfrm>
            <a:off x="363786" y="3186108"/>
            <a:ext cx="0" cy="2319096"/>
          </a:xfrm>
          <a:prstGeom prst="line">
            <a:avLst/>
          </a:prstGeom>
          <a:ln w="15875" cap="rnd">
            <a:solidFill>
              <a:schemeClr val="bg1">
                <a:alpha val="70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80" name="Rectangle 79">
            <a:extLst>
              <a:ext uri="{FF2B5EF4-FFF2-40B4-BE49-F238E27FC236}">
                <a16:creationId xmlns:a16="http://schemas.microsoft.com/office/drawing/2014/main" id="{8C819FC6-0CAA-423D-BCB2-53A3EB319F74}"/>
              </a:ext>
              <a:ext uri="{C183D7F6-B498-43B3-948B-1728B52AA6E4}">
                <adec:decorative xmlns:adec="http://schemas.microsoft.com/office/drawing/2017/decorative" val="1"/>
              </a:ext>
            </a:extLst>
          </p:cNvPr>
          <p:cNvSpPr/>
          <p:nvPr/>
        </p:nvSpPr>
        <p:spPr bwMode="auto">
          <a:xfrm>
            <a:off x="9579329" y="2572303"/>
            <a:ext cx="2298715" cy="2378125"/>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ctr" defTabSz="685313" rtl="0" eaLnBrk="0" fontAlgn="base" latinLnBrk="0" hangingPunct="0">
              <a:lnSpc>
                <a:spcPct val="100000"/>
              </a:lnSpc>
              <a:spcBef>
                <a:spcPts val="0"/>
              </a:spcBef>
              <a:spcAft>
                <a:spcPts val="1200"/>
              </a:spcAft>
              <a:buClrTx/>
              <a:buSzTx/>
              <a:buFontTx/>
              <a:buNone/>
              <a:tabLst/>
              <a:defRPr/>
            </a:pPr>
            <a:r>
              <a:rPr kumimoji="0" lang="en-US" sz="1400" b="0" i="0" u="none" strike="noStrike" kern="0" cap="none" spc="0" normalizeH="0" baseline="0" noProof="0">
                <a:ln>
                  <a:noFill/>
                </a:ln>
                <a:solidFill>
                  <a:srgbClr val="49EAFF"/>
                </a:solidFill>
                <a:effectLst/>
                <a:uLnTx/>
                <a:uFillTx/>
                <a:latin typeface="Segoe UI Semibold"/>
                <a:ea typeface="Segoe UI" panose="020B0502040204020203" pitchFamily="34" charset="0"/>
                <a:cs typeface="Segoe UI" panose="020B0502040204020203" pitchFamily="34" charset="0"/>
              </a:rPr>
              <a:t>Cray in Azure</a:t>
            </a:r>
          </a:p>
          <a:p>
            <a:pPr marL="0" marR="0" lvl="0" indent="0" algn="ctr" defTabSz="685313" rtl="0" eaLnBrk="0" fontAlgn="base" latinLnBrk="0" hangingPunct="0">
              <a:lnSpc>
                <a:spcPct val="100000"/>
              </a:lnSpc>
              <a:spcBef>
                <a:spcPts val="0"/>
              </a:spcBef>
              <a:spcAft>
                <a:spcPts val="120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Managed custom</a:t>
            </a:r>
            <a:b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b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bare-metal server </a:t>
            </a:r>
          </a:p>
          <a:p>
            <a:pPr marL="0" marR="0" lvl="0" indent="0" algn="ctr" defTabSz="685313" rtl="0" eaLnBrk="0" fontAlgn="base" latinLnBrk="0" hangingPunct="0">
              <a:lnSpc>
                <a:spcPct val="100000"/>
              </a:lnSpc>
              <a:spcBef>
                <a:spcPts val="0"/>
              </a:spcBef>
              <a:spcAft>
                <a:spcPts val="120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Large to extreme-scale</a:t>
            </a:r>
            <a:b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b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HPC infrastructure</a:t>
            </a:r>
          </a:p>
          <a:p>
            <a:pPr marL="0" marR="0" lvl="0" indent="0" algn="ctr" defTabSz="685313" rtl="0" eaLnBrk="0" fontAlgn="base" latinLnBrk="0" hangingPunct="0">
              <a:lnSpc>
                <a:spcPct val="100000"/>
              </a:lnSpc>
              <a:spcBef>
                <a:spcPts val="0"/>
              </a:spcBef>
              <a:spcAft>
                <a:spcPts val="120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Azure network integration</a:t>
            </a:r>
          </a:p>
        </p:txBody>
      </p:sp>
      <p:sp>
        <p:nvSpPr>
          <p:cNvPr id="81" name="Rectangle 80">
            <a:extLst>
              <a:ext uri="{FF2B5EF4-FFF2-40B4-BE49-F238E27FC236}">
                <a16:creationId xmlns:a16="http://schemas.microsoft.com/office/drawing/2014/main" id="{F5A34171-47D9-4E76-9AF7-86B51748B6E6}"/>
              </a:ext>
              <a:ext uri="{C183D7F6-B498-43B3-948B-1728B52AA6E4}">
                <adec:decorative xmlns:adec="http://schemas.microsoft.com/office/drawing/2017/decorative" val="1"/>
              </a:ext>
            </a:extLst>
          </p:cNvPr>
          <p:cNvSpPr/>
          <p:nvPr/>
        </p:nvSpPr>
        <p:spPr bwMode="auto">
          <a:xfrm>
            <a:off x="7279305" y="2965544"/>
            <a:ext cx="2298715" cy="2322848"/>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ctr" defTabSz="685313" rtl="0" eaLnBrk="0" fontAlgn="base" latinLnBrk="0" hangingPunct="0">
              <a:lnSpc>
                <a:spcPct val="100000"/>
              </a:lnSpc>
              <a:spcBef>
                <a:spcPts val="0"/>
              </a:spcBef>
              <a:spcAft>
                <a:spcPts val="1200"/>
              </a:spcAft>
              <a:buClrTx/>
              <a:buSzTx/>
              <a:buFontTx/>
              <a:buNone/>
              <a:tabLst/>
              <a:defRPr/>
            </a:pPr>
            <a:r>
              <a:rPr kumimoji="0" lang="en-US" sz="1400" b="0" i="0" u="none" strike="noStrike" kern="0" cap="none" spc="0" normalizeH="0" baseline="0" noProof="0">
                <a:ln>
                  <a:noFill/>
                </a:ln>
                <a:solidFill>
                  <a:srgbClr val="49EAFF"/>
                </a:solidFill>
                <a:effectLst/>
                <a:uLnTx/>
                <a:uFillTx/>
                <a:latin typeface="Segoe UI Semibold" panose="020B0502040204020203" pitchFamily="34" charset="0"/>
                <a:ea typeface="Segoe UI" panose="020B0502040204020203" pitchFamily="34" charset="0"/>
                <a:cs typeface="Segoe UI" panose="020B0502040204020203" pitchFamily="34" charset="0"/>
              </a:rPr>
              <a:t>Specialized VMs</a:t>
            </a: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H: High m</a:t>
            </a:r>
            <a:r>
              <a:rPr kumimoji="0" lang="en-US" sz="1100" b="0" i="0" u="none" strike="noStrike" kern="0" cap="none" spc="0" normalizeH="0" baseline="0" noProof="0" err="1">
                <a:ln>
                  <a:noFill/>
                </a:ln>
                <a:solidFill>
                  <a:srgbClr val="FFFFFF"/>
                </a:solidFill>
                <a:effectLst/>
                <a:uLnTx/>
                <a:uFillTx/>
                <a:latin typeface="Segoe UI"/>
                <a:ea typeface="Segoe UI" panose="020B0502040204020203" pitchFamily="34" charset="0"/>
                <a:cs typeface="Segoe UI" panose="020B0502040204020203" pitchFamily="34" charset="0"/>
              </a:rPr>
              <a:t>emory</a:t>
            </a:r>
            <a:endPar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endParaRP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HB: Memory bandwidth</a:t>
            </a: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HC: Compute-bound</a:t>
            </a: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NC: GP-GPU compute</a:t>
            </a: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ND: Deep learning</a:t>
            </a:r>
          </a:p>
          <a:p>
            <a:pPr marL="0" marR="0" lvl="0" indent="0" algn="ctr" defTabSz="685313" rtl="0" eaLnBrk="0" fontAlgn="base" latinLnBrk="0" hangingPunct="0">
              <a:lnSpc>
                <a:spcPct val="90000"/>
              </a:lnSpc>
              <a:spcBef>
                <a:spcPts val="441"/>
              </a:spcBef>
              <a:spcAft>
                <a:spcPts val="441"/>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NV: Graphics applications</a:t>
            </a:r>
          </a:p>
          <a:p>
            <a:pPr marL="0" marR="0" lvl="0" indent="0" algn="ctr" defTabSz="685313" rtl="0" eaLnBrk="0" fontAlgn="base" latinLnBrk="0" hangingPunct="0">
              <a:lnSpc>
                <a:spcPct val="90000"/>
              </a:lnSpc>
              <a:spcBef>
                <a:spcPts val="441"/>
              </a:spcBef>
              <a:spcAft>
                <a:spcPts val="0"/>
              </a:spcAft>
              <a:buClrTx/>
              <a:buSzTx/>
              <a:buFontTx/>
              <a:buNone/>
              <a:tabLst/>
              <a:defRPr/>
            </a:pPr>
            <a:r>
              <a:rPr kumimoji="0" lang="en-US" sz="11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rPr>
              <a:t>NP: Programmable FPGA</a:t>
            </a:r>
          </a:p>
          <a:p>
            <a:pPr marL="0" marR="0" lvl="0" indent="0" algn="ctr" defTabSz="685313" rtl="0" eaLnBrk="0" fontAlgn="base" latinLnBrk="0" hangingPunct="0">
              <a:lnSpc>
                <a:spcPct val="90000"/>
              </a:lnSpc>
              <a:spcBef>
                <a:spcPts val="441"/>
              </a:spcBef>
              <a:spcAft>
                <a:spcPts val="441"/>
              </a:spcAft>
              <a:buClrTx/>
              <a:buSzTx/>
              <a:buFontTx/>
              <a:buNone/>
              <a:tabLst/>
              <a:defRPr/>
            </a:pPr>
            <a:endParaRPr kumimoji="0" lang="en-US" sz="1400" b="0" i="0" u="none" strike="noStrike" kern="0" cap="none" spc="0" normalizeH="0" baseline="0" noProof="0">
              <a:ln>
                <a:noFill/>
              </a:ln>
              <a:solidFill>
                <a:srgbClr val="FFFFFF"/>
              </a:solidFill>
              <a:effectLst/>
              <a:uLnTx/>
              <a:uFillTx/>
              <a:latin typeface="Segoe UI"/>
              <a:ea typeface="Segoe UI" panose="020B0502040204020203" pitchFamily="34" charset="0"/>
              <a:cs typeface="Segoe UI" panose="020B0502040204020203" pitchFamily="34" charset="0"/>
            </a:endParaRPr>
          </a:p>
        </p:txBody>
      </p:sp>
      <p:grpSp>
        <p:nvGrpSpPr>
          <p:cNvPr id="8" name="Group 7">
            <a:extLst>
              <a:ext uri="{FF2B5EF4-FFF2-40B4-BE49-F238E27FC236}">
                <a16:creationId xmlns:a16="http://schemas.microsoft.com/office/drawing/2014/main" id="{B3C62F29-5664-4C39-863F-CB2C69520CA9}"/>
              </a:ext>
              <a:ext uri="{C183D7F6-B498-43B3-948B-1728B52AA6E4}">
                <adec:decorative xmlns:adec="http://schemas.microsoft.com/office/drawing/2017/decorative" val="1"/>
              </a:ext>
            </a:extLst>
          </p:cNvPr>
          <p:cNvGrpSpPr/>
          <p:nvPr/>
        </p:nvGrpSpPr>
        <p:grpSpPr>
          <a:xfrm>
            <a:off x="5718227" y="2709185"/>
            <a:ext cx="813776" cy="623674"/>
            <a:chOff x="5745837" y="1913241"/>
            <a:chExt cx="813776" cy="623674"/>
          </a:xfrm>
        </p:grpSpPr>
        <p:sp>
          <p:nvSpPr>
            <p:cNvPr id="83" name="monitor" title="Icon of a monitor">
              <a:extLst>
                <a:ext uri="{FF2B5EF4-FFF2-40B4-BE49-F238E27FC236}">
                  <a16:creationId xmlns:a16="http://schemas.microsoft.com/office/drawing/2014/main" id="{9D1FCF85-1599-4BF3-B37E-9CAD5F21EF87}"/>
                </a:ext>
              </a:extLst>
            </p:cNvPr>
            <p:cNvSpPr>
              <a:spLocks noChangeAspect="1" noEditPoints="1"/>
            </p:cNvSpPr>
            <p:nvPr/>
          </p:nvSpPr>
          <p:spPr bwMode="auto">
            <a:xfrm>
              <a:off x="5745837" y="1913241"/>
              <a:ext cx="813776" cy="623674"/>
            </a:xfrm>
            <a:custGeom>
              <a:avLst/>
              <a:gdLst>
                <a:gd name="T0" fmla="*/ 244 w 244"/>
                <a:gd name="T1" fmla="*/ 68 h 187"/>
                <a:gd name="T2" fmla="*/ 244 w 244"/>
                <a:gd name="T3" fmla="*/ 151 h 187"/>
                <a:gd name="T4" fmla="*/ 0 w 244"/>
                <a:gd name="T5" fmla="*/ 151 h 187"/>
                <a:gd name="T6" fmla="*/ 0 w 244"/>
                <a:gd name="T7" fmla="*/ 0 h 187"/>
                <a:gd name="T8" fmla="*/ 244 w 244"/>
                <a:gd name="T9" fmla="*/ 0 h 187"/>
                <a:gd name="T10" fmla="*/ 244 w 244"/>
                <a:gd name="T11" fmla="*/ 68 h 187"/>
                <a:gd name="T12" fmla="*/ 122 w 244"/>
                <a:gd name="T13" fmla="*/ 151 h 187"/>
                <a:gd name="T14" fmla="*/ 122 w 244"/>
                <a:gd name="T15" fmla="*/ 187 h 187"/>
                <a:gd name="T16" fmla="*/ 73 w 244"/>
                <a:gd name="T17" fmla="*/ 187 h 187"/>
                <a:gd name="T18" fmla="*/ 171 w 244"/>
                <a:gd name="T19"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 h="187">
                  <a:moveTo>
                    <a:pt x="244" y="68"/>
                  </a:moveTo>
                  <a:lnTo>
                    <a:pt x="244" y="151"/>
                  </a:lnTo>
                  <a:lnTo>
                    <a:pt x="0" y="151"/>
                  </a:lnTo>
                  <a:lnTo>
                    <a:pt x="0" y="0"/>
                  </a:lnTo>
                  <a:lnTo>
                    <a:pt x="244" y="0"/>
                  </a:lnTo>
                  <a:lnTo>
                    <a:pt x="244" y="68"/>
                  </a:lnTo>
                  <a:moveTo>
                    <a:pt x="122" y="151"/>
                  </a:moveTo>
                  <a:lnTo>
                    <a:pt x="122" y="187"/>
                  </a:lnTo>
                  <a:moveTo>
                    <a:pt x="73" y="187"/>
                  </a:moveTo>
                  <a:lnTo>
                    <a:pt x="171" y="187"/>
                  </a:lnTo>
                </a:path>
              </a:pathLst>
            </a:custGeom>
            <a:solidFill>
              <a:schemeClr val="tx1"/>
            </a:solidFill>
            <a:ln w="38100" cap="sq">
              <a:solidFill>
                <a:srgbClr val="0078D4"/>
              </a:solidFill>
              <a:prstDash val="solid"/>
              <a:miter lim="800000"/>
              <a:headEnd/>
              <a:tailEnd/>
            </a:ln>
          </p:spPr>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sp>
          <p:nvSpPr>
            <p:cNvPr id="84" name="TextBox 83">
              <a:extLst>
                <a:ext uri="{FF2B5EF4-FFF2-40B4-BE49-F238E27FC236}">
                  <a16:creationId xmlns:a16="http://schemas.microsoft.com/office/drawing/2014/main" id="{5E089C69-6E01-4DFE-B4E8-B81E8D3A5B8C}"/>
                </a:ext>
              </a:extLst>
            </p:cNvPr>
            <p:cNvSpPr txBox="1"/>
            <p:nvPr/>
          </p:nvSpPr>
          <p:spPr>
            <a:xfrm>
              <a:off x="5771766" y="1937806"/>
              <a:ext cx="761999" cy="452358"/>
            </a:xfrm>
            <a:prstGeom prst="rect">
              <a:avLst/>
            </a:prstGeom>
            <a:noFill/>
          </p:spPr>
          <p:txBody>
            <a:bodyPr wrap="square" lIns="0" tIns="33611" rIns="0" bIns="0" rtlCol="0" anchor="ctr" anchorCtr="0">
              <a:noAutofit/>
            </a:bodyPr>
            <a:lstStyle/>
            <a:p>
              <a:pPr marL="0" marR="0" lvl="0" indent="0" algn="ctr" defTabSz="671942" rtl="0" eaLnBrk="1" fontAlgn="auto" latinLnBrk="0" hangingPunct="1">
                <a:lnSpc>
                  <a:spcPct val="90000"/>
                </a:lnSpc>
                <a:spcBef>
                  <a:spcPts val="441"/>
                </a:spcBef>
                <a:spcAft>
                  <a:spcPts val="441"/>
                </a:spcAft>
                <a:buClrTx/>
                <a:buSzTx/>
                <a:buFontTx/>
                <a:buNone/>
                <a:tabLst/>
                <a:defRPr/>
              </a:pPr>
              <a:r>
                <a:rPr kumimoji="0" lang="en-US" sz="1800" b="1" i="0" u="none" strike="noStrike" kern="0" cap="none" spc="0" normalizeH="0" baseline="0" noProof="0">
                  <a:ln>
                    <a:noFill/>
                  </a:ln>
                  <a:solidFill>
                    <a:srgbClr val="49EAFF"/>
                  </a:solidFill>
                  <a:effectLst/>
                  <a:uLnTx/>
                  <a:uFillTx/>
                  <a:latin typeface="Segoe UI Semibold" panose="020B0702040204020203" pitchFamily="34" charset="0"/>
                  <a:ea typeface="Segoe UI" pitchFamily="34" charset="0"/>
                  <a:cs typeface="Segoe UI Semibold" panose="020B0702040204020203" pitchFamily="34" charset="0"/>
                </a:rPr>
                <a:t>L/M</a:t>
              </a:r>
            </a:p>
          </p:txBody>
        </p:sp>
      </p:grpSp>
      <p:grpSp>
        <p:nvGrpSpPr>
          <p:cNvPr id="10" name="Group 9">
            <a:extLst>
              <a:ext uri="{FF2B5EF4-FFF2-40B4-BE49-F238E27FC236}">
                <a16:creationId xmlns:a16="http://schemas.microsoft.com/office/drawing/2014/main" id="{AA9853DC-5E5D-45A9-A626-287D8ED34266}"/>
              </a:ext>
              <a:ext uri="{C183D7F6-B498-43B3-948B-1728B52AA6E4}">
                <adec:decorative xmlns:adec="http://schemas.microsoft.com/office/drawing/2017/decorative" val="1"/>
              </a:ext>
            </a:extLst>
          </p:cNvPr>
          <p:cNvGrpSpPr/>
          <p:nvPr/>
        </p:nvGrpSpPr>
        <p:grpSpPr>
          <a:xfrm>
            <a:off x="8018543" y="2047893"/>
            <a:ext cx="813776" cy="623674"/>
            <a:chOff x="8367694" y="1197677"/>
            <a:chExt cx="813776" cy="623674"/>
          </a:xfrm>
        </p:grpSpPr>
        <p:sp>
          <p:nvSpPr>
            <p:cNvPr id="85" name="monitor" title="Icon of a monitor">
              <a:extLst>
                <a:ext uri="{FF2B5EF4-FFF2-40B4-BE49-F238E27FC236}">
                  <a16:creationId xmlns:a16="http://schemas.microsoft.com/office/drawing/2014/main" id="{9DC4433E-8862-4BF0-B120-D86A44057E7C}"/>
                </a:ext>
              </a:extLst>
            </p:cNvPr>
            <p:cNvSpPr>
              <a:spLocks noChangeAspect="1" noEditPoints="1"/>
            </p:cNvSpPr>
            <p:nvPr/>
          </p:nvSpPr>
          <p:spPr bwMode="auto">
            <a:xfrm>
              <a:off x="8367694" y="1197677"/>
              <a:ext cx="813776" cy="623674"/>
            </a:xfrm>
            <a:custGeom>
              <a:avLst/>
              <a:gdLst>
                <a:gd name="T0" fmla="*/ 244 w 244"/>
                <a:gd name="T1" fmla="*/ 68 h 187"/>
                <a:gd name="T2" fmla="*/ 244 w 244"/>
                <a:gd name="T3" fmla="*/ 151 h 187"/>
                <a:gd name="T4" fmla="*/ 0 w 244"/>
                <a:gd name="T5" fmla="*/ 151 h 187"/>
                <a:gd name="T6" fmla="*/ 0 w 244"/>
                <a:gd name="T7" fmla="*/ 0 h 187"/>
                <a:gd name="T8" fmla="*/ 244 w 244"/>
                <a:gd name="T9" fmla="*/ 0 h 187"/>
                <a:gd name="T10" fmla="*/ 244 w 244"/>
                <a:gd name="T11" fmla="*/ 68 h 187"/>
                <a:gd name="T12" fmla="*/ 122 w 244"/>
                <a:gd name="T13" fmla="*/ 151 h 187"/>
                <a:gd name="T14" fmla="*/ 122 w 244"/>
                <a:gd name="T15" fmla="*/ 187 h 187"/>
                <a:gd name="T16" fmla="*/ 73 w 244"/>
                <a:gd name="T17" fmla="*/ 187 h 187"/>
                <a:gd name="T18" fmla="*/ 171 w 244"/>
                <a:gd name="T19"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 h="187">
                  <a:moveTo>
                    <a:pt x="244" y="68"/>
                  </a:moveTo>
                  <a:lnTo>
                    <a:pt x="244" y="151"/>
                  </a:lnTo>
                  <a:lnTo>
                    <a:pt x="0" y="151"/>
                  </a:lnTo>
                  <a:lnTo>
                    <a:pt x="0" y="0"/>
                  </a:lnTo>
                  <a:lnTo>
                    <a:pt x="244" y="0"/>
                  </a:lnTo>
                  <a:lnTo>
                    <a:pt x="244" y="68"/>
                  </a:lnTo>
                  <a:moveTo>
                    <a:pt x="122" y="151"/>
                  </a:moveTo>
                  <a:lnTo>
                    <a:pt x="122" y="187"/>
                  </a:lnTo>
                  <a:moveTo>
                    <a:pt x="73" y="187"/>
                  </a:moveTo>
                  <a:lnTo>
                    <a:pt x="171" y="187"/>
                  </a:lnTo>
                </a:path>
              </a:pathLst>
            </a:custGeom>
            <a:solidFill>
              <a:schemeClr val="tx1"/>
            </a:solidFill>
            <a:ln w="38100" cap="sq">
              <a:solidFill>
                <a:srgbClr val="0078D4"/>
              </a:solidFill>
              <a:prstDash val="solid"/>
              <a:miter lim="800000"/>
              <a:headEnd/>
              <a:tailEnd/>
            </a:ln>
          </p:spPr>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sp>
          <p:nvSpPr>
            <p:cNvPr id="86" name="TextBox 85">
              <a:extLst>
                <a:ext uri="{FF2B5EF4-FFF2-40B4-BE49-F238E27FC236}">
                  <a16:creationId xmlns:a16="http://schemas.microsoft.com/office/drawing/2014/main" id="{FA1B12C0-8DFC-4BB0-8B96-D143B1638ECC}"/>
                </a:ext>
              </a:extLst>
            </p:cNvPr>
            <p:cNvSpPr txBox="1"/>
            <p:nvPr/>
          </p:nvSpPr>
          <p:spPr>
            <a:xfrm>
              <a:off x="8393623" y="1222242"/>
              <a:ext cx="761999" cy="452358"/>
            </a:xfrm>
            <a:prstGeom prst="rect">
              <a:avLst/>
            </a:prstGeom>
            <a:noFill/>
          </p:spPr>
          <p:txBody>
            <a:bodyPr wrap="square" lIns="0" tIns="33611" rIns="0" bIns="0" rtlCol="0" anchor="ctr" anchorCtr="0">
              <a:noAutofit/>
            </a:bodyPr>
            <a:lstStyle/>
            <a:p>
              <a:pPr marL="0" marR="0" lvl="0" indent="0" algn="ctr" defTabSz="671942" rtl="0" eaLnBrk="1" fontAlgn="auto" latinLnBrk="0" hangingPunct="1">
                <a:lnSpc>
                  <a:spcPct val="90000"/>
                </a:lnSpc>
                <a:spcBef>
                  <a:spcPts val="441"/>
                </a:spcBef>
                <a:spcAft>
                  <a:spcPts val="441"/>
                </a:spcAft>
                <a:buClrTx/>
                <a:buSzTx/>
                <a:buFontTx/>
                <a:buNone/>
                <a:tabLst/>
                <a:defRPr/>
              </a:pPr>
              <a:r>
                <a:rPr kumimoji="0" lang="en-US" sz="1800" b="1" i="0" u="none" strike="noStrike" kern="0" cap="none" spc="0" normalizeH="0" baseline="0" noProof="0">
                  <a:ln>
                    <a:noFill/>
                  </a:ln>
                  <a:solidFill>
                    <a:srgbClr val="49EAFF"/>
                  </a:solidFill>
                  <a:effectLst/>
                  <a:uLnTx/>
                  <a:uFillTx/>
                  <a:latin typeface="Segoe UI Semibold" panose="020B0702040204020203" pitchFamily="34" charset="0"/>
                  <a:ea typeface="Segoe UI" pitchFamily="34" charset="0"/>
                  <a:cs typeface="Segoe UI Semibold" panose="020B0702040204020203" pitchFamily="34" charset="0"/>
                </a:rPr>
                <a:t>H/N</a:t>
              </a:r>
            </a:p>
          </p:txBody>
        </p:sp>
      </p:grpSp>
      <p:grpSp>
        <p:nvGrpSpPr>
          <p:cNvPr id="12" name="Group 11">
            <a:extLst>
              <a:ext uri="{FF2B5EF4-FFF2-40B4-BE49-F238E27FC236}">
                <a16:creationId xmlns:a16="http://schemas.microsoft.com/office/drawing/2014/main" id="{5DA44771-34B1-4488-B5D4-80A557A2CC3F}"/>
              </a:ext>
              <a:ext uri="{C183D7F6-B498-43B3-948B-1728B52AA6E4}">
                <adec:decorative xmlns:adec="http://schemas.microsoft.com/office/drawing/2017/decorative" val="1"/>
              </a:ext>
            </a:extLst>
          </p:cNvPr>
          <p:cNvGrpSpPr/>
          <p:nvPr/>
        </p:nvGrpSpPr>
        <p:grpSpPr>
          <a:xfrm>
            <a:off x="1110344" y="3429000"/>
            <a:ext cx="813776" cy="623674"/>
            <a:chOff x="1036423" y="1681524"/>
            <a:chExt cx="813776" cy="623674"/>
          </a:xfrm>
        </p:grpSpPr>
        <p:sp>
          <p:nvSpPr>
            <p:cNvPr id="88" name="monitor" title="Icon of a monitor">
              <a:extLst>
                <a:ext uri="{FF2B5EF4-FFF2-40B4-BE49-F238E27FC236}">
                  <a16:creationId xmlns:a16="http://schemas.microsoft.com/office/drawing/2014/main" id="{AE503C72-E07B-4AB4-B609-38F3555727CE}"/>
                </a:ext>
              </a:extLst>
            </p:cNvPr>
            <p:cNvSpPr>
              <a:spLocks noChangeAspect="1" noEditPoints="1"/>
            </p:cNvSpPr>
            <p:nvPr/>
          </p:nvSpPr>
          <p:spPr bwMode="auto">
            <a:xfrm>
              <a:off x="1036423" y="1681524"/>
              <a:ext cx="813776" cy="623674"/>
            </a:xfrm>
            <a:custGeom>
              <a:avLst/>
              <a:gdLst>
                <a:gd name="T0" fmla="*/ 244 w 244"/>
                <a:gd name="T1" fmla="*/ 68 h 187"/>
                <a:gd name="T2" fmla="*/ 244 w 244"/>
                <a:gd name="T3" fmla="*/ 151 h 187"/>
                <a:gd name="T4" fmla="*/ 0 w 244"/>
                <a:gd name="T5" fmla="*/ 151 h 187"/>
                <a:gd name="T6" fmla="*/ 0 w 244"/>
                <a:gd name="T7" fmla="*/ 0 h 187"/>
                <a:gd name="T8" fmla="*/ 244 w 244"/>
                <a:gd name="T9" fmla="*/ 0 h 187"/>
                <a:gd name="T10" fmla="*/ 244 w 244"/>
                <a:gd name="T11" fmla="*/ 68 h 187"/>
                <a:gd name="T12" fmla="*/ 122 w 244"/>
                <a:gd name="T13" fmla="*/ 151 h 187"/>
                <a:gd name="T14" fmla="*/ 122 w 244"/>
                <a:gd name="T15" fmla="*/ 187 h 187"/>
                <a:gd name="T16" fmla="*/ 73 w 244"/>
                <a:gd name="T17" fmla="*/ 187 h 187"/>
                <a:gd name="T18" fmla="*/ 171 w 244"/>
                <a:gd name="T19"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 h="187">
                  <a:moveTo>
                    <a:pt x="244" y="68"/>
                  </a:moveTo>
                  <a:lnTo>
                    <a:pt x="244" y="151"/>
                  </a:lnTo>
                  <a:lnTo>
                    <a:pt x="0" y="151"/>
                  </a:lnTo>
                  <a:lnTo>
                    <a:pt x="0" y="0"/>
                  </a:lnTo>
                  <a:lnTo>
                    <a:pt x="244" y="0"/>
                  </a:lnTo>
                  <a:lnTo>
                    <a:pt x="244" y="68"/>
                  </a:lnTo>
                  <a:moveTo>
                    <a:pt x="122" y="151"/>
                  </a:moveTo>
                  <a:lnTo>
                    <a:pt x="122" y="187"/>
                  </a:lnTo>
                  <a:moveTo>
                    <a:pt x="73" y="187"/>
                  </a:moveTo>
                  <a:lnTo>
                    <a:pt x="171" y="187"/>
                  </a:lnTo>
                </a:path>
              </a:pathLst>
            </a:custGeom>
            <a:solidFill>
              <a:schemeClr val="tx1"/>
            </a:solidFill>
            <a:ln w="38100" cap="sq">
              <a:solidFill>
                <a:srgbClr val="0078D4"/>
              </a:solidFill>
              <a:prstDash val="solid"/>
              <a:miter lim="800000"/>
              <a:headEnd/>
              <a:tailEnd/>
            </a:ln>
          </p:spPr>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FFFFFF"/>
                </a:solidFill>
                <a:effectLst/>
                <a:uLnTx/>
                <a:uFillTx/>
                <a:latin typeface="Segoe UI"/>
                <a:ea typeface="+mn-ea"/>
                <a:cs typeface="+mn-cs"/>
              </a:endParaRPr>
            </a:p>
          </p:txBody>
        </p:sp>
        <p:sp>
          <p:nvSpPr>
            <p:cNvPr id="89" name="TextBox 88">
              <a:extLst>
                <a:ext uri="{FF2B5EF4-FFF2-40B4-BE49-F238E27FC236}">
                  <a16:creationId xmlns:a16="http://schemas.microsoft.com/office/drawing/2014/main" id="{78BD299A-E0C6-43CB-ACBA-8B4FC00B36A0}"/>
                </a:ext>
              </a:extLst>
            </p:cNvPr>
            <p:cNvSpPr txBox="1"/>
            <p:nvPr/>
          </p:nvSpPr>
          <p:spPr>
            <a:xfrm>
              <a:off x="1062352" y="1706089"/>
              <a:ext cx="761999" cy="452358"/>
            </a:xfrm>
            <a:prstGeom prst="rect">
              <a:avLst/>
            </a:prstGeom>
            <a:noFill/>
          </p:spPr>
          <p:txBody>
            <a:bodyPr wrap="square" lIns="0" tIns="33611" rIns="0" bIns="0" rtlCol="0" anchor="ctr" anchorCtr="0">
              <a:noAutofit/>
            </a:bodyPr>
            <a:lstStyle/>
            <a:p>
              <a:pPr marL="0" marR="0" lvl="0" indent="0" algn="ctr" defTabSz="671942" rtl="0" eaLnBrk="1" fontAlgn="auto" latinLnBrk="0" hangingPunct="1">
                <a:lnSpc>
                  <a:spcPct val="90000"/>
                </a:lnSpc>
                <a:spcBef>
                  <a:spcPts val="441"/>
                </a:spcBef>
                <a:spcAft>
                  <a:spcPts val="441"/>
                </a:spcAft>
                <a:buClrTx/>
                <a:buSzTx/>
                <a:buFontTx/>
                <a:buNone/>
                <a:tabLst/>
                <a:defRPr/>
              </a:pPr>
              <a:r>
                <a:rPr kumimoji="0" lang="en-US" sz="1800" b="1" i="0" u="none" strike="noStrike" kern="0" cap="none" spc="0" normalizeH="0" baseline="0" noProof="0">
                  <a:ln>
                    <a:noFill/>
                  </a:ln>
                  <a:solidFill>
                    <a:srgbClr val="49EAFF"/>
                  </a:solidFill>
                  <a:effectLst/>
                  <a:uLnTx/>
                  <a:uFillTx/>
                  <a:latin typeface="Segoe UI Semibold" panose="020B0702040204020203" pitchFamily="34" charset="0"/>
                  <a:ea typeface="Segoe UI" pitchFamily="34" charset="0"/>
                  <a:cs typeface="Segoe UI Semibold" panose="020B0702040204020203" pitchFamily="34" charset="0"/>
                </a:rPr>
                <a:t>A/B</a:t>
              </a:r>
            </a:p>
          </p:txBody>
        </p:sp>
      </p:grpSp>
      <p:cxnSp>
        <p:nvCxnSpPr>
          <p:cNvPr id="90" name="Straight Connector 89">
            <a:extLst>
              <a:ext uri="{FF2B5EF4-FFF2-40B4-BE49-F238E27FC236}">
                <a16:creationId xmlns:a16="http://schemas.microsoft.com/office/drawing/2014/main" id="{EC5C4BDE-E5D1-43F7-94E2-F9262DAE7747}"/>
              </a:ext>
              <a:ext uri="{C183D7F6-B498-43B3-948B-1728B52AA6E4}">
                <adec:decorative xmlns:adec="http://schemas.microsoft.com/office/drawing/2017/decorative" val="1"/>
              </a:ext>
            </a:extLst>
          </p:cNvPr>
          <p:cNvCxnSpPr>
            <a:cxnSpLocks/>
          </p:cNvCxnSpPr>
          <p:nvPr/>
        </p:nvCxnSpPr>
        <p:spPr>
          <a:xfrm>
            <a:off x="363786" y="3153219"/>
            <a:ext cx="2300023" cy="0"/>
          </a:xfrm>
          <a:prstGeom prst="line">
            <a:avLst/>
          </a:prstGeom>
          <a:ln w="15875" cap="rnd">
            <a:solidFill>
              <a:schemeClr val="bg1">
                <a:alpha val="70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FCFA9D15-1780-47C2-92C5-523BF77FF429}"/>
              </a:ext>
              <a:ext uri="{C183D7F6-B498-43B3-948B-1728B52AA6E4}">
                <adec:decorative xmlns:adec="http://schemas.microsoft.com/office/drawing/2017/decorative" val="1"/>
              </a:ext>
            </a:extLst>
          </p:cNvPr>
          <p:cNvCxnSpPr>
            <a:cxnSpLocks/>
          </p:cNvCxnSpPr>
          <p:nvPr/>
        </p:nvCxnSpPr>
        <p:spPr>
          <a:xfrm>
            <a:off x="2663809" y="2704421"/>
            <a:ext cx="2289191" cy="0"/>
          </a:xfrm>
          <a:prstGeom prst="line">
            <a:avLst/>
          </a:prstGeom>
          <a:ln w="15875" cap="rnd">
            <a:solidFill>
              <a:schemeClr val="bg1">
                <a:alpha val="70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CE59328B-9496-47E3-8FD8-09B76829C079}"/>
              </a:ext>
              <a:ext uri="{C183D7F6-B498-43B3-948B-1728B52AA6E4}">
                <adec:decorative xmlns:adec="http://schemas.microsoft.com/office/drawing/2017/decorative" val="1"/>
              </a:ext>
            </a:extLst>
          </p:cNvPr>
          <p:cNvCxnSpPr>
            <a:cxnSpLocks/>
          </p:cNvCxnSpPr>
          <p:nvPr/>
        </p:nvCxnSpPr>
        <p:spPr>
          <a:xfrm>
            <a:off x="4972829" y="2195153"/>
            <a:ext cx="2270934" cy="0"/>
          </a:xfrm>
          <a:prstGeom prst="line">
            <a:avLst/>
          </a:prstGeom>
          <a:ln w="15875" cap="rnd">
            <a:solidFill>
              <a:schemeClr val="bg1">
                <a:alpha val="70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7F9FB4CB-77A8-4573-A836-798DA78450ED}"/>
              </a:ext>
              <a:ext uri="{C183D7F6-B498-43B3-948B-1728B52AA6E4}">
                <adec:decorative xmlns:adec="http://schemas.microsoft.com/office/drawing/2017/decorative" val="1"/>
              </a:ext>
            </a:extLst>
          </p:cNvPr>
          <p:cNvCxnSpPr>
            <a:cxnSpLocks/>
          </p:cNvCxnSpPr>
          <p:nvPr/>
        </p:nvCxnSpPr>
        <p:spPr>
          <a:xfrm>
            <a:off x="7270830" y="1686571"/>
            <a:ext cx="2285126" cy="0"/>
          </a:xfrm>
          <a:prstGeom prst="line">
            <a:avLst/>
          </a:prstGeom>
          <a:ln w="15875" cap="rnd">
            <a:solidFill>
              <a:schemeClr val="bg1">
                <a:alpha val="70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75027963-0AD0-4D2B-819E-BF6F6948AF2C}"/>
              </a:ext>
              <a:ext uri="{C183D7F6-B498-43B3-948B-1728B52AA6E4}">
                <adec:decorative xmlns:adec="http://schemas.microsoft.com/office/drawing/2017/decorative" val="1"/>
              </a:ext>
            </a:extLst>
          </p:cNvPr>
          <p:cNvCxnSpPr>
            <a:cxnSpLocks/>
          </p:cNvCxnSpPr>
          <p:nvPr/>
        </p:nvCxnSpPr>
        <p:spPr>
          <a:xfrm rot="16200000">
            <a:off x="10739949" y="-46877"/>
            <a:ext cx="0" cy="2319096"/>
          </a:xfrm>
          <a:prstGeom prst="line">
            <a:avLst/>
          </a:prstGeom>
          <a:ln w="15875" cap="rnd">
            <a:solidFill>
              <a:schemeClr val="bg1">
                <a:alpha val="70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E6113246-4EC7-4594-A38C-9CACB6BEB0C1}"/>
              </a:ext>
              <a:ext uri="{C183D7F6-B498-43B3-948B-1728B52AA6E4}">
                <adec:decorative xmlns:adec="http://schemas.microsoft.com/office/drawing/2017/decorative" val="1"/>
              </a:ext>
            </a:extLst>
          </p:cNvPr>
          <p:cNvSpPr/>
          <p:nvPr/>
        </p:nvSpPr>
        <p:spPr bwMode="auto">
          <a:xfrm>
            <a:off x="417658" y="6391275"/>
            <a:ext cx="976681" cy="20701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48183553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8" name="Picture 47">
            <a:extLst>
              <a:ext uri="{FF2B5EF4-FFF2-40B4-BE49-F238E27FC236}">
                <a16:creationId xmlns:a16="http://schemas.microsoft.com/office/drawing/2014/main" id="{149C124D-609C-624B-B4D9-FBF55282F2FB}"/>
              </a:ext>
              <a:ext uri="{C183D7F6-B498-43B3-948B-1728B52AA6E4}">
                <adec:decorative xmlns:adec="http://schemas.microsoft.com/office/drawing/2017/decorative" val="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36280"/>
          <a:stretch/>
        </p:blipFill>
        <p:spPr>
          <a:xfrm>
            <a:off x="4848895" y="85821"/>
            <a:ext cx="7343106" cy="6686358"/>
          </a:xfrm>
          <a:prstGeom prst="rect">
            <a:avLst/>
          </a:prstGeom>
        </p:spPr>
      </p:pic>
      <p:sp>
        <p:nvSpPr>
          <p:cNvPr id="49" name="Rectangle 48">
            <a:extLst>
              <a:ext uri="{FF2B5EF4-FFF2-40B4-BE49-F238E27FC236}">
                <a16:creationId xmlns:a16="http://schemas.microsoft.com/office/drawing/2014/main" id="{1C4AF4CA-A44A-5341-9CF5-0E6E92519A96}"/>
              </a:ext>
              <a:ext uri="{C183D7F6-B498-43B3-948B-1728B52AA6E4}">
                <adec:decorative xmlns:adec="http://schemas.microsoft.com/office/drawing/2017/decorative" val="1"/>
              </a:ext>
            </a:extLst>
          </p:cNvPr>
          <p:cNvSpPr/>
          <p:nvPr/>
        </p:nvSpPr>
        <p:spPr>
          <a:xfrm>
            <a:off x="6623540" y="862262"/>
            <a:ext cx="5568460" cy="4737001"/>
          </a:xfrm>
          <a:prstGeom prst="rect">
            <a:avLst/>
          </a:prstGeom>
          <a:blipFill>
            <a:blip r:embed="rId4" cstate="screen">
              <a:extLst>
                <a:ext uri="{28A0092B-C50C-407E-A947-70E740481C1C}">
                  <a14:useLocalDpi xmlns:a14="http://schemas.microsoft.com/office/drawing/2010/main"/>
                </a:ext>
              </a:extLst>
            </a:blip>
            <a:srcRect/>
            <a:stretch>
              <a:fillRect r="-36108"/>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314"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0" name="Rectangle 49">
            <a:extLst>
              <a:ext uri="{FF2B5EF4-FFF2-40B4-BE49-F238E27FC236}">
                <a16:creationId xmlns:a16="http://schemas.microsoft.com/office/drawing/2014/main" id="{4A365B65-9C1F-9246-B6D3-18022A4C7CE0}"/>
              </a:ext>
              <a:ext uri="{C183D7F6-B498-43B3-948B-1728B52AA6E4}">
                <adec:decorative xmlns:adec="http://schemas.microsoft.com/office/drawing/2017/decorative" val="1"/>
              </a:ext>
            </a:extLst>
          </p:cNvPr>
          <p:cNvSpPr/>
          <p:nvPr/>
        </p:nvSpPr>
        <p:spPr>
          <a:xfrm>
            <a:off x="565673" y="1253125"/>
            <a:ext cx="5245847" cy="1661993"/>
          </a:xfrm>
          <a:prstGeom prst="rect">
            <a:avLst/>
          </a:prstGeom>
        </p:spPr>
        <p:txBody>
          <a:bodyPr wrap="square">
            <a:spAutoFit/>
          </a:bodyPr>
          <a:lstStyle/>
          <a:p>
            <a:pPr marL="0" marR="0" lvl="0" indent="0" algn="l" defTabSz="914314" rtl="0" eaLnBrk="1" fontAlgn="auto" latinLnBrk="0" hangingPunct="1">
              <a:lnSpc>
                <a:spcPct val="100000"/>
              </a:lnSpc>
              <a:spcBef>
                <a:spcPts val="0"/>
              </a:spcBef>
              <a:spcAft>
                <a:spcPts val="1200"/>
              </a:spcAft>
              <a:buClrTx/>
              <a:buSzTx/>
              <a:buFontTx/>
              <a:buNone/>
              <a:tabLst/>
              <a:defRPr/>
            </a:pPr>
            <a:r>
              <a:rPr kumimoji="0" lang="en-US" sz="1800" b="0" i="0" u="none" strike="noStrike" kern="1200" cap="none" spc="0" normalizeH="0" baseline="0" noProof="0">
                <a:ln>
                  <a:noFill/>
                </a:ln>
                <a:solidFill>
                  <a:srgbClr val="008575">
                    <a:lumMod val="60000"/>
                    <a:lumOff val="40000"/>
                  </a:srgbClr>
                </a:solidFill>
                <a:effectLst/>
                <a:uLnTx/>
                <a:uFillTx/>
                <a:latin typeface="Segoe UI Semibold" panose="020B0702040204020203" pitchFamily="34" charset="0"/>
                <a:ea typeface="+mn-ea"/>
                <a:cs typeface="Segoe UI Semibold" panose="020B0702040204020203" pitchFamily="34" charset="0"/>
              </a:rPr>
              <a:t>User empowerment</a:t>
            </a:r>
          </a:p>
          <a:p>
            <a:pPr marL="182880" marR="0" lvl="1" indent="-182880" algn="l" defTabSz="1087687"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itchFamily="34" charset="0"/>
              </a:rPr>
              <a:t>Able to cloud-enable existing workflows and schedulers</a:t>
            </a:r>
          </a:p>
          <a:p>
            <a:pPr marL="182880" marR="0" lvl="1" indent="-182880" algn="l" defTabSz="1087687"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itchFamily="34" charset="0"/>
              </a:rPr>
              <a:t>Enable instant access to resources</a:t>
            </a:r>
          </a:p>
          <a:p>
            <a:pPr marL="182880" marR="0" lvl="1" indent="-182880" algn="l" defTabSz="1087687"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itchFamily="34" charset="0"/>
              </a:rPr>
              <a:t>Provide auto-scaling, error handling</a:t>
            </a:r>
          </a:p>
        </p:txBody>
      </p:sp>
      <p:sp>
        <p:nvSpPr>
          <p:cNvPr id="52" name="Rectangle 51">
            <a:extLst>
              <a:ext uri="{FF2B5EF4-FFF2-40B4-BE49-F238E27FC236}">
                <a16:creationId xmlns:a16="http://schemas.microsoft.com/office/drawing/2014/main" id="{5725F542-E70F-AA41-B242-07DCB3B51E3D}"/>
              </a:ext>
              <a:ext uri="{C183D7F6-B498-43B3-948B-1728B52AA6E4}">
                <adec:decorative xmlns:adec="http://schemas.microsoft.com/office/drawing/2017/decorative" val="1"/>
              </a:ext>
            </a:extLst>
          </p:cNvPr>
          <p:cNvSpPr/>
          <p:nvPr/>
        </p:nvSpPr>
        <p:spPr>
          <a:xfrm>
            <a:off x="565673" y="4864157"/>
            <a:ext cx="4847320" cy="1097736"/>
          </a:xfrm>
          <a:prstGeom prst="rect">
            <a:avLst/>
          </a:prstGeom>
        </p:spPr>
        <p:txBody>
          <a:bodyPr wrap="square">
            <a:spAutoFit/>
          </a:bodyPr>
          <a:lstStyle/>
          <a:p>
            <a:pPr marL="0" marR="0" lvl="0" indent="0" algn="l" defTabSz="914314"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8575">
                    <a:lumMod val="60000"/>
                    <a:lumOff val="40000"/>
                  </a:srgbClr>
                </a:solidFill>
                <a:effectLst/>
                <a:uLnTx/>
                <a:uFillTx/>
                <a:latin typeface="Segoe UI Semibold" panose="020B0702040204020203" pitchFamily="34" charset="0"/>
                <a:ea typeface="+mn-ea"/>
                <a:cs typeface="Segoe UI Semibold" panose="020B0702040204020203" pitchFamily="34" charset="0"/>
              </a:rPr>
              <a:t>Business</a:t>
            </a:r>
            <a:r>
              <a:rPr kumimoji="0" lang="en-US" sz="2000"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 </a:t>
            </a:r>
            <a:r>
              <a:rPr kumimoji="0" lang="en-US" sz="1800" b="0" i="0" u="none" strike="noStrike" kern="1200" cap="none" spc="0" normalizeH="0" baseline="0" noProof="0">
                <a:ln>
                  <a:noFill/>
                </a:ln>
                <a:solidFill>
                  <a:srgbClr val="008575">
                    <a:lumMod val="60000"/>
                    <a:lumOff val="40000"/>
                  </a:srgbClr>
                </a:solidFill>
                <a:effectLst/>
                <a:uLnTx/>
                <a:uFillTx/>
                <a:latin typeface="Segoe UI Semibold" panose="020B0702040204020203" pitchFamily="34" charset="0"/>
                <a:ea typeface="+mn-ea"/>
                <a:cs typeface="Segoe UI Semibold" panose="020B0702040204020203" pitchFamily="34" charset="0"/>
              </a:rPr>
              <a:t>management</a:t>
            </a:r>
          </a:p>
          <a:p>
            <a:pPr marL="173038" marR="0" lvl="1" indent="-173038" algn="l" defTabSz="1087687" rtl="0" eaLnBrk="1" fontAlgn="auto" latinLnBrk="0" hangingPunct="1">
              <a:lnSpc>
                <a:spcPct val="100000"/>
              </a:lnSpc>
              <a:spcBef>
                <a:spcPts val="8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
                <a:ea typeface="+mn-ea"/>
                <a:cs typeface="Segoe UI" pitchFamily="34" charset="0"/>
              </a:rPr>
              <a:t>Able to link usage to spend</a:t>
            </a:r>
          </a:p>
          <a:p>
            <a:pPr marL="173038" marR="0" lvl="1" indent="-173038" algn="l" defTabSz="1087687" rtl="0" eaLnBrk="1" fontAlgn="auto" latinLnBrk="0" hangingPunct="1">
              <a:lnSpc>
                <a:spcPct val="100000"/>
              </a:lnSpc>
              <a:spcBef>
                <a:spcPts val="8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
                <a:ea typeface="+mn-ea"/>
                <a:cs typeface="Segoe UI" pitchFamily="34" charset="0"/>
              </a:rPr>
              <a:t>Provide tools to manage and control costs</a:t>
            </a:r>
          </a:p>
        </p:txBody>
      </p:sp>
      <p:sp>
        <p:nvSpPr>
          <p:cNvPr id="28" name="globe_6">
            <a:extLst>
              <a:ext uri="{FF2B5EF4-FFF2-40B4-BE49-F238E27FC236}">
                <a16:creationId xmlns:a16="http://schemas.microsoft.com/office/drawing/2014/main" id="{DD616E94-9A74-BF4B-940E-213F6136F603}"/>
              </a:ext>
              <a:ext uri="{C183D7F6-B498-43B3-948B-1728B52AA6E4}">
                <adec:decorative xmlns:adec="http://schemas.microsoft.com/office/drawing/2017/decorative" val="1"/>
              </a:ext>
            </a:extLst>
          </p:cNvPr>
          <p:cNvSpPr>
            <a:spLocks noChangeAspect="1" noEditPoints="1"/>
          </p:cNvSpPr>
          <p:nvPr/>
        </p:nvSpPr>
        <p:spPr bwMode="auto">
          <a:xfrm>
            <a:off x="4608617" y="2800573"/>
            <a:ext cx="380229" cy="407321"/>
          </a:xfrm>
          <a:custGeom>
            <a:avLst/>
            <a:gdLst>
              <a:gd name="T0" fmla="*/ 210 w 296"/>
              <a:gd name="T1" fmla="*/ 147 h 318"/>
              <a:gd name="T2" fmla="*/ 105 w 296"/>
              <a:gd name="T3" fmla="*/ 147 h 318"/>
              <a:gd name="T4" fmla="*/ 105 w 296"/>
              <a:gd name="T5" fmla="*/ 140 h 318"/>
              <a:gd name="T6" fmla="*/ 109 w 296"/>
              <a:gd name="T7" fmla="*/ 83 h 318"/>
              <a:gd name="T8" fmla="*/ 157 w 296"/>
              <a:gd name="T9" fmla="*/ 0 h 318"/>
              <a:gd name="T10" fmla="*/ 157 w 296"/>
              <a:gd name="T11" fmla="*/ 0 h 318"/>
              <a:gd name="T12" fmla="*/ 159 w 296"/>
              <a:gd name="T13" fmla="*/ 0 h 318"/>
              <a:gd name="T14" fmla="*/ 206 w 296"/>
              <a:gd name="T15" fmla="*/ 83 h 318"/>
              <a:gd name="T16" fmla="*/ 210 w 296"/>
              <a:gd name="T17" fmla="*/ 137 h 318"/>
              <a:gd name="T18" fmla="*/ 210 w 296"/>
              <a:gd name="T19" fmla="*/ 147 h 318"/>
              <a:gd name="T20" fmla="*/ 31 w 296"/>
              <a:gd name="T21" fmla="*/ 83 h 318"/>
              <a:gd name="T22" fmla="*/ 284 w 296"/>
              <a:gd name="T23" fmla="*/ 83 h 318"/>
              <a:gd name="T24" fmla="*/ 286 w 296"/>
              <a:gd name="T25" fmla="*/ 189 h 318"/>
              <a:gd name="T26" fmla="*/ 286 w 296"/>
              <a:gd name="T27" fmla="*/ 189 h 318"/>
              <a:gd name="T28" fmla="*/ 210 w 296"/>
              <a:gd name="T29" fmla="*/ 189 h 318"/>
              <a:gd name="T30" fmla="*/ 19 w 296"/>
              <a:gd name="T31" fmla="*/ 147 h 318"/>
              <a:gd name="T32" fmla="*/ 0 w 296"/>
              <a:gd name="T33" fmla="*/ 147 h 318"/>
              <a:gd name="T34" fmla="*/ 0 w 296"/>
              <a:gd name="T35" fmla="*/ 277 h 318"/>
              <a:gd name="T36" fmla="*/ 106 w 296"/>
              <a:gd name="T37" fmla="*/ 277 h 318"/>
              <a:gd name="T38" fmla="*/ 157 w 296"/>
              <a:gd name="T39" fmla="*/ 277 h 318"/>
              <a:gd name="T40" fmla="*/ 210 w 296"/>
              <a:gd name="T41" fmla="*/ 189 h 318"/>
              <a:gd name="T42" fmla="*/ 210 w 296"/>
              <a:gd name="T43" fmla="*/ 267 h 318"/>
              <a:gd name="T44" fmla="*/ 286 w 296"/>
              <a:gd name="T45" fmla="*/ 189 h 318"/>
              <a:gd name="T46" fmla="*/ 296 w 296"/>
              <a:gd name="T47" fmla="*/ 139 h 318"/>
              <a:gd name="T48" fmla="*/ 159 w 296"/>
              <a:gd name="T49" fmla="*/ 0 h 318"/>
              <a:gd name="T50" fmla="*/ 157 w 296"/>
              <a:gd name="T51" fmla="*/ 0 h 318"/>
              <a:gd name="T52" fmla="*/ 157 w 296"/>
              <a:gd name="T53" fmla="*/ 0 h 318"/>
              <a:gd name="T54" fmla="*/ 31 w 296"/>
              <a:gd name="T55" fmla="*/ 83 h 318"/>
              <a:gd name="T56" fmla="*/ 19 w 296"/>
              <a:gd name="T57" fmla="*/ 139 h 318"/>
              <a:gd name="T58" fmla="*/ 19 w 296"/>
              <a:gd name="T59" fmla="*/ 147 h 318"/>
              <a:gd name="T60" fmla="*/ 105 w 296"/>
              <a:gd name="T61" fmla="*/ 147 h 318"/>
              <a:gd name="T62" fmla="*/ 210 w 296"/>
              <a:gd name="T63" fmla="*/ 147 h 318"/>
              <a:gd name="T64" fmla="*/ 210 w 296"/>
              <a:gd name="T65" fmla="*/ 189 h 318"/>
              <a:gd name="T66" fmla="*/ 157 w 296"/>
              <a:gd name="T67" fmla="*/ 277 h 318"/>
              <a:gd name="T68" fmla="*/ 210 w 296"/>
              <a:gd name="T69" fmla="*/ 277 h 318"/>
              <a:gd name="T70" fmla="*/ 210 w 296"/>
              <a:gd name="T71" fmla="*/ 267 h 318"/>
              <a:gd name="T72" fmla="*/ 57 w 296"/>
              <a:gd name="T73" fmla="*/ 318 h 318"/>
              <a:gd name="T74" fmla="*/ 154 w 296"/>
              <a:gd name="T75" fmla="*/ 318 h 318"/>
              <a:gd name="T76" fmla="*/ 106 w 296"/>
              <a:gd name="T77" fmla="*/ 277 h 318"/>
              <a:gd name="T78" fmla="*/ 106 w 296"/>
              <a:gd name="T79"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6" h="318">
                <a:moveTo>
                  <a:pt x="210" y="147"/>
                </a:moveTo>
                <a:cubicBezTo>
                  <a:pt x="105" y="147"/>
                  <a:pt x="105" y="147"/>
                  <a:pt x="105" y="147"/>
                </a:cubicBezTo>
                <a:cubicBezTo>
                  <a:pt x="105" y="145"/>
                  <a:pt x="105" y="142"/>
                  <a:pt x="105" y="140"/>
                </a:cubicBezTo>
                <a:cubicBezTo>
                  <a:pt x="105" y="120"/>
                  <a:pt x="106" y="100"/>
                  <a:pt x="109" y="83"/>
                </a:cubicBezTo>
                <a:cubicBezTo>
                  <a:pt x="118" y="35"/>
                  <a:pt x="136" y="1"/>
                  <a:pt x="157" y="0"/>
                </a:cubicBezTo>
                <a:cubicBezTo>
                  <a:pt x="157" y="0"/>
                  <a:pt x="157" y="0"/>
                  <a:pt x="157" y="0"/>
                </a:cubicBezTo>
                <a:cubicBezTo>
                  <a:pt x="158" y="0"/>
                  <a:pt x="159" y="0"/>
                  <a:pt x="159" y="0"/>
                </a:cubicBezTo>
                <a:cubicBezTo>
                  <a:pt x="180" y="2"/>
                  <a:pt x="198" y="35"/>
                  <a:pt x="206" y="83"/>
                </a:cubicBezTo>
                <a:cubicBezTo>
                  <a:pt x="208" y="100"/>
                  <a:pt x="210" y="118"/>
                  <a:pt x="210" y="137"/>
                </a:cubicBezTo>
                <a:cubicBezTo>
                  <a:pt x="210" y="142"/>
                  <a:pt x="210" y="147"/>
                  <a:pt x="210" y="147"/>
                </a:cubicBezTo>
                <a:close/>
                <a:moveTo>
                  <a:pt x="31" y="83"/>
                </a:moveTo>
                <a:cubicBezTo>
                  <a:pt x="284" y="83"/>
                  <a:pt x="284" y="83"/>
                  <a:pt x="284" y="83"/>
                </a:cubicBezTo>
                <a:moveTo>
                  <a:pt x="286" y="189"/>
                </a:moveTo>
                <a:cubicBezTo>
                  <a:pt x="286" y="189"/>
                  <a:pt x="286" y="189"/>
                  <a:pt x="286" y="189"/>
                </a:cubicBezTo>
                <a:cubicBezTo>
                  <a:pt x="210" y="189"/>
                  <a:pt x="210" y="189"/>
                  <a:pt x="210" y="189"/>
                </a:cubicBezTo>
                <a:moveTo>
                  <a:pt x="19" y="147"/>
                </a:moveTo>
                <a:cubicBezTo>
                  <a:pt x="0" y="147"/>
                  <a:pt x="0" y="147"/>
                  <a:pt x="0" y="147"/>
                </a:cubicBezTo>
                <a:cubicBezTo>
                  <a:pt x="0" y="277"/>
                  <a:pt x="0" y="277"/>
                  <a:pt x="0" y="277"/>
                </a:cubicBezTo>
                <a:cubicBezTo>
                  <a:pt x="106" y="277"/>
                  <a:pt x="106" y="277"/>
                  <a:pt x="106" y="277"/>
                </a:cubicBezTo>
                <a:cubicBezTo>
                  <a:pt x="157" y="277"/>
                  <a:pt x="157" y="277"/>
                  <a:pt x="157" y="277"/>
                </a:cubicBezTo>
                <a:moveTo>
                  <a:pt x="210" y="189"/>
                </a:moveTo>
                <a:cubicBezTo>
                  <a:pt x="210" y="267"/>
                  <a:pt x="210" y="267"/>
                  <a:pt x="210" y="267"/>
                </a:cubicBezTo>
                <a:cubicBezTo>
                  <a:pt x="245" y="252"/>
                  <a:pt x="272" y="224"/>
                  <a:pt x="286" y="189"/>
                </a:cubicBezTo>
                <a:cubicBezTo>
                  <a:pt x="292" y="174"/>
                  <a:pt x="296" y="156"/>
                  <a:pt x="296" y="139"/>
                </a:cubicBezTo>
                <a:cubicBezTo>
                  <a:pt x="296" y="63"/>
                  <a:pt x="235" y="1"/>
                  <a:pt x="159" y="0"/>
                </a:cubicBezTo>
                <a:cubicBezTo>
                  <a:pt x="159" y="0"/>
                  <a:pt x="158" y="0"/>
                  <a:pt x="157" y="0"/>
                </a:cubicBezTo>
                <a:cubicBezTo>
                  <a:pt x="157" y="0"/>
                  <a:pt x="157" y="0"/>
                  <a:pt x="157" y="0"/>
                </a:cubicBezTo>
                <a:cubicBezTo>
                  <a:pt x="101" y="0"/>
                  <a:pt x="52" y="34"/>
                  <a:pt x="31" y="83"/>
                </a:cubicBezTo>
                <a:cubicBezTo>
                  <a:pt x="23" y="100"/>
                  <a:pt x="19" y="119"/>
                  <a:pt x="19" y="139"/>
                </a:cubicBezTo>
                <a:cubicBezTo>
                  <a:pt x="19" y="142"/>
                  <a:pt x="19" y="145"/>
                  <a:pt x="19" y="147"/>
                </a:cubicBezTo>
                <a:cubicBezTo>
                  <a:pt x="105" y="147"/>
                  <a:pt x="105" y="147"/>
                  <a:pt x="105" y="147"/>
                </a:cubicBezTo>
                <a:cubicBezTo>
                  <a:pt x="210" y="147"/>
                  <a:pt x="210" y="147"/>
                  <a:pt x="210" y="147"/>
                </a:cubicBezTo>
                <a:cubicBezTo>
                  <a:pt x="210" y="189"/>
                  <a:pt x="210" y="189"/>
                  <a:pt x="210" y="189"/>
                </a:cubicBezTo>
                <a:moveTo>
                  <a:pt x="157" y="277"/>
                </a:moveTo>
                <a:cubicBezTo>
                  <a:pt x="210" y="277"/>
                  <a:pt x="210" y="277"/>
                  <a:pt x="210" y="277"/>
                </a:cubicBezTo>
                <a:cubicBezTo>
                  <a:pt x="210" y="267"/>
                  <a:pt x="210" y="267"/>
                  <a:pt x="210" y="267"/>
                </a:cubicBezTo>
                <a:moveTo>
                  <a:pt x="57" y="318"/>
                </a:moveTo>
                <a:cubicBezTo>
                  <a:pt x="154" y="318"/>
                  <a:pt x="154" y="318"/>
                  <a:pt x="154" y="318"/>
                </a:cubicBezTo>
                <a:moveTo>
                  <a:pt x="106" y="277"/>
                </a:moveTo>
                <a:cubicBezTo>
                  <a:pt x="106" y="318"/>
                  <a:pt x="106" y="318"/>
                  <a:pt x="106" y="318"/>
                </a:cubicBez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 name="Touchscreen">
            <a:extLst>
              <a:ext uri="{FF2B5EF4-FFF2-40B4-BE49-F238E27FC236}">
                <a16:creationId xmlns:a16="http://schemas.microsoft.com/office/drawing/2014/main" id="{9EAE7D18-F4A3-724C-9542-04A4638A3F99}"/>
              </a:ext>
              <a:ext uri="{C183D7F6-B498-43B3-948B-1728B52AA6E4}">
                <adec:decorative xmlns:adec="http://schemas.microsoft.com/office/drawing/2017/decorative" val="1"/>
              </a:ext>
            </a:extLst>
          </p:cNvPr>
          <p:cNvSpPr>
            <a:spLocks noChangeAspect="1" noEditPoints="1"/>
          </p:cNvSpPr>
          <p:nvPr/>
        </p:nvSpPr>
        <p:spPr bwMode="auto">
          <a:xfrm>
            <a:off x="4613803" y="987661"/>
            <a:ext cx="390048" cy="365708"/>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3" name="briefcase">
            <a:extLst>
              <a:ext uri="{FF2B5EF4-FFF2-40B4-BE49-F238E27FC236}">
                <a16:creationId xmlns:a16="http://schemas.microsoft.com/office/drawing/2014/main" id="{9AB805D5-6A90-9E4F-8535-6B227F75BA7D}"/>
              </a:ext>
              <a:ext uri="{C183D7F6-B498-43B3-948B-1728B52AA6E4}">
                <adec:decorative xmlns:adec="http://schemas.microsoft.com/office/drawing/2017/decorative" val="1"/>
              </a:ext>
            </a:extLst>
          </p:cNvPr>
          <p:cNvSpPr>
            <a:spLocks noChangeAspect="1" noEditPoints="1"/>
          </p:cNvSpPr>
          <p:nvPr/>
        </p:nvSpPr>
        <p:spPr bwMode="auto">
          <a:xfrm>
            <a:off x="4620327" y="4718630"/>
            <a:ext cx="457135" cy="334490"/>
          </a:xfrm>
          <a:custGeom>
            <a:avLst/>
            <a:gdLst>
              <a:gd name="T0" fmla="*/ 339 w 339"/>
              <a:gd name="T1" fmla="*/ 247 h 247"/>
              <a:gd name="T2" fmla="*/ 0 w 339"/>
              <a:gd name="T3" fmla="*/ 247 h 247"/>
              <a:gd name="T4" fmla="*/ 0 w 339"/>
              <a:gd name="T5" fmla="*/ 45 h 247"/>
              <a:gd name="T6" fmla="*/ 339 w 339"/>
              <a:gd name="T7" fmla="*/ 45 h 247"/>
              <a:gd name="T8" fmla="*/ 339 w 339"/>
              <a:gd name="T9" fmla="*/ 247 h 247"/>
              <a:gd name="T10" fmla="*/ 203 w 339"/>
              <a:gd name="T11" fmla="*/ 133 h 247"/>
              <a:gd name="T12" fmla="*/ 136 w 339"/>
              <a:gd name="T13" fmla="*/ 133 h 247"/>
              <a:gd name="T14" fmla="*/ 136 w 339"/>
              <a:gd name="T15" fmla="*/ 178 h 247"/>
              <a:gd name="T16" fmla="*/ 203 w 339"/>
              <a:gd name="T17" fmla="*/ 178 h 247"/>
              <a:gd name="T18" fmla="*/ 203 w 339"/>
              <a:gd name="T19" fmla="*/ 133 h 247"/>
              <a:gd name="T20" fmla="*/ 136 w 339"/>
              <a:gd name="T21" fmla="*/ 161 h 247"/>
              <a:gd name="T22" fmla="*/ 0 w 339"/>
              <a:gd name="T23" fmla="*/ 90 h 247"/>
              <a:gd name="T24" fmla="*/ 203 w 339"/>
              <a:gd name="T25" fmla="*/ 161 h 247"/>
              <a:gd name="T26" fmla="*/ 339 w 339"/>
              <a:gd name="T27" fmla="*/ 90 h 247"/>
              <a:gd name="T28" fmla="*/ 228 w 339"/>
              <a:gd name="T29" fmla="*/ 45 h 247"/>
              <a:gd name="T30" fmla="*/ 228 w 339"/>
              <a:gd name="T31" fmla="*/ 17 h 247"/>
              <a:gd name="T32" fmla="*/ 211 w 339"/>
              <a:gd name="T33" fmla="*/ 0 h 247"/>
              <a:gd name="T34" fmla="*/ 129 w 339"/>
              <a:gd name="T35" fmla="*/ 0 h 247"/>
              <a:gd name="T36" fmla="*/ 112 w 339"/>
              <a:gd name="T37" fmla="*/ 17 h 247"/>
              <a:gd name="T38" fmla="*/ 112 w 339"/>
              <a:gd name="T39" fmla="*/ 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9" h="247">
                <a:moveTo>
                  <a:pt x="339" y="247"/>
                </a:moveTo>
                <a:cubicBezTo>
                  <a:pt x="0" y="247"/>
                  <a:pt x="0" y="247"/>
                  <a:pt x="0" y="247"/>
                </a:cubicBezTo>
                <a:cubicBezTo>
                  <a:pt x="0" y="45"/>
                  <a:pt x="0" y="45"/>
                  <a:pt x="0" y="45"/>
                </a:cubicBezTo>
                <a:cubicBezTo>
                  <a:pt x="339" y="45"/>
                  <a:pt x="339" y="45"/>
                  <a:pt x="339" y="45"/>
                </a:cubicBezTo>
                <a:lnTo>
                  <a:pt x="339" y="247"/>
                </a:lnTo>
                <a:close/>
                <a:moveTo>
                  <a:pt x="203" y="133"/>
                </a:moveTo>
                <a:cubicBezTo>
                  <a:pt x="136" y="133"/>
                  <a:pt x="136" y="133"/>
                  <a:pt x="136" y="133"/>
                </a:cubicBezTo>
                <a:cubicBezTo>
                  <a:pt x="136" y="178"/>
                  <a:pt x="136" y="178"/>
                  <a:pt x="136" y="178"/>
                </a:cubicBezTo>
                <a:cubicBezTo>
                  <a:pt x="203" y="178"/>
                  <a:pt x="203" y="178"/>
                  <a:pt x="203" y="178"/>
                </a:cubicBezTo>
                <a:lnTo>
                  <a:pt x="203" y="133"/>
                </a:lnTo>
                <a:close/>
                <a:moveTo>
                  <a:pt x="136" y="161"/>
                </a:moveTo>
                <a:cubicBezTo>
                  <a:pt x="0" y="90"/>
                  <a:pt x="0" y="90"/>
                  <a:pt x="0" y="90"/>
                </a:cubicBezTo>
                <a:moveTo>
                  <a:pt x="203" y="161"/>
                </a:moveTo>
                <a:cubicBezTo>
                  <a:pt x="339" y="90"/>
                  <a:pt x="339" y="90"/>
                  <a:pt x="339" y="90"/>
                </a:cubicBezTo>
                <a:moveTo>
                  <a:pt x="228" y="45"/>
                </a:moveTo>
                <a:cubicBezTo>
                  <a:pt x="228" y="17"/>
                  <a:pt x="228" y="17"/>
                  <a:pt x="228" y="17"/>
                </a:cubicBezTo>
                <a:cubicBezTo>
                  <a:pt x="228" y="7"/>
                  <a:pt x="220" y="0"/>
                  <a:pt x="211" y="0"/>
                </a:cubicBezTo>
                <a:cubicBezTo>
                  <a:pt x="129" y="0"/>
                  <a:pt x="129" y="0"/>
                  <a:pt x="129" y="0"/>
                </a:cubicBezTo>
                <a:cubicBezTo>
                  <a:pt x="119" y="0"/>
                  <a:pt x="112" y="7"/>
                  <a:pt x="112" y="17"/>
                </a:cubicBezTo>
                <a:cubicBezTo>
                  <a:pt x="112" y="45"/>
                  <a:pt x="112" y="45"/>
                  <a:pt x="112" y="45"/>
                </a:cubicBez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2" name="Title 31">
            <a:extLst>
              <a:ext uri="{FF2B5EF4-FFF2-40B4-BE49-F238E27FC236}">
                <a16:creationId xmlns:a16="http://schemas.microsoft.com/office/drawing/2014/main" id="{0E35B232-1061-4ECF-939E-AAB1979C2E50}"/>
              </a:ext>
              <a:ext uri="{C183D7F6-B498-43B3-948B-1728B52AA6E4}">
                <adec:decorative xmlns:adec="http://schemas.microsoft.com/office/drawing/2017/decorative" val="1"/>
              </a:ext>
            </a:extLst>
          </p:cNvPr>
          <p:cNvSpPr>
            <a:spLocks noGrp="1"/>
          </p:cNvSpPr>
          <p:nvPr>
            <p:ph type="title"/>
          </p:nvPr>
        </p:nvSpPr>
        <p:spPr>
          <a:xfrm>
            <a:off x="362809" y="440654"/>
            <a:ext cx="6855385" cy="480131"/>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192"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147" normalizeH="0" baseline="0" noProof="0">
                <a:ln w="3175">
                  <a:noFill/>
                </a:ln>
                <a:solidFill>
                  <a:srgbClr val="FFFFFF"/>
                </a:solidFill>
                <a:effectLst/>
                <a:uLnTx/>
                <a:uFillTx/>
                <a:latin typeface="Segoe UI Semibold" panose="020B0502040204020203" pitchFamily="34" charset="0"/>
                <a:ea typeface="+mn-ea"/>
                <a:cs typeface="+mn-cs"/>
              </a:rPr>
              <a:t>Azure CycleCloud</a:t>
            </a:r>
          </a:p>
        </p:txBody>
      </p:sp>
      <p:sp>
        <p:nvSpPr>
          <p:cNvPr id="33" name="Rectangle 32">
            <a:extLst>
              <a:ext uri="{FF2B5EF4-FFF2-40B4-BE49-F238E27FC236}">
                <a16:creationId xmlns:a16="http://schemas.microsoft.com/office/drawing/2014/main" id="{C54DB952-4FDF-47B3-A92B-8E3D241A396A}"/>
              </a:ext>
              <a:ext uri="{C183D7F6-B498-43B3-948B-1728B52AA6E4}">
                <adec:decorative xmlns:adec="http://schemas.microsoft.com/office/drawing/2017/decorative" val="1"/>
              </a:ext>
            </a:extLst>
          </p:cNvPr>
          <p:cNvSpPr/>
          <p:nvPr/>
        </p:nvSpPr>
        <p:spPr>
          <a:xfrm>
            <a:off x="565673" y="3080567"/>
            <a:ext cx="5245847" cy="1661993"/>
          </a:xfrm>
          <a:prstGeom prst="rect">
            <a:avLst/>
          </a:prstGeom>
        </p:spPr>
        <p:txBody>
          <a:bodyPr wrap="square">
            <a:spAutoFit/>
          </a:bodyPr>
          <a:lstStyle/>
          <a:p>
            <a:pPr marL="0" marR="0" lvl="0" indent="0" algn="l" defTabSz="914314"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8575">
                    <a:lumMod val="60000"/>
                    <a:lumOff val="40000"/>
                  </a:srgbClr>
                </a:solidFill>
                <a:effectLst/>
                <a:uLnTx/>
                <a:uFillTx/>
                <a:latin typeface="Segoe UI Semibold"/>
                <a:ea typeface="+mn-ea"/>
                <a:cs typeface="Segoe UI Semibold" panose="020B0702040204020203" pitchFamily="34" charset="0"/>
              </a:rPr>
              <a:t>IT management</a:t>
            </a:r>
          </a:p>
          <a:p>
            <a:pPr marL="173038" marR="0" lvl="1" indent="-173038" algn="l" defTabSz="1087687" rtl="0" eaLnBrk="1" fontAlgn="auto" latinLnBrk="0" hangingPunct="1">
              <a:lnSpc>
                <a:spcPct val="100000"/>
              </a:lnSpc>
              <a:spcBef>
                <a:spcPts val="8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itchFamily="34" charset="0"/>
              </a:rPr>
              <a:t>Link workflows for internal and external clouds</a:t>
            </a:r>
          </a:p>
          <a:p>
            <a:pPr marL="173038" marR="0" lvl="1" indent="-173038" algn="l" defTabSz="1087687" rtl="0" eaLnBrk="1" fontAlgn="auto" latinLnBrk="0" hangingPunct="1">
              <a:lnSpc>
                <a:spcPct val="100000"/>
              </a:lnSpc>
              <a:spcBef>
                <a:spcPts val="8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itchFamily="34" charset="0"/>
              </a:rPr>
              <a:t>Use Active Directory for authentication and authorization</a:t>
            </a:r>
          </a:p>
          <a:p>
            <a:pPr marL="173038" marR="0" lvl="1" indent="-173038" algn="l" defTabSz="1087687" rtl="0" eaLnBrk="1" fontAlgn="auto" latinLnBrk="0" hangingPunct="1">
              <a:lnSpc>
                <a:spcPct val="100000"/>
              </a:lnSpc>
              <a:spcBef>
                <a:spcPts val="8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itchFamily="34" charset="0"/>
              </a:rPr>
              <a:t>Provide secure and consistent access</a:t>
            </a:r>
          </a:p>
        </p:txBody>
      </p:sp>
    </p:spTree>
    <p:extLst>
      <p:ext uri="{BB962C8B-B14F-4D97-AF65-F5344CB8AC3E}">
        <p14:creationId xmlns:p14="http://schemas.microsoft.com/office/powerpoint/2010/main" val="28279476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8" name="Title 47">
            <a:extLst>
              <a:ext uri="{FF2B5EF4-FFF2-40B4-BE49-F238E27FC236}">
                <a16:creationId xmlns:a16="http://schemas.microsoft.com/office/drawing/2014/main" id="{94FB2540-626B-4B11-B517-47894DDEEC8A}"/>
              </a:ext>
              <a:ext uri="{C183D7F6-B498-43B3-948B-1728B52AA6E4}">
                <adec:decorative xmlns:adec="http://schemas.microsoft.com/office/drawing/2017/decorative" val="1"/>
              </a:ext>
            </a:extLst>
          </p:cNvPr>
          <p:cNvSpPr>
            <a:spLocks noGrp="1"/>
          </p:cNvSpPr>
          <p:nvPr>
            <p:ph type="title"/>
          </p:nvPr>
        </p:nvSpPr>
        <p:spPr>
          <a:xfrm>
            <a:off x="196887" y="237454"/>
            <a:ext cx="6855385" cy="480131"/>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192"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147" normalizeH="0" baseline="0" noProof="0">
                <a:ln w="3175">
                  <a:noFill/>
                </a:ln>
                <a:solidFill>
                  <a:schemeClr val="tx1"/>
                </a:solidFill>
                <a:effectLst/>
                <a:uLnTx/>
                <a:uFillTx/>
                <a:latin typeface="Segoe UI Semibold" panose="020B0502040204020203" pitchFamily="34" charset="0"/>
                <a:ea typeface="+mn-ea"/>
                <a:cs typeface="+mn-cs"/>
              </a:rPr>
              <a:t>Support for traditional job schedulers</a:t>
            </a:r>
          </a:p>
        </p:txBody>
      </p:sp>
      <p:grpSp>
        <p:nvGrpSpPr>
          <p:cNvPr id="2" name="Group 1">
            <a:extLst>
              <a:ext uri="{FF2B5EF4-FFF2-40B4-BE49-F238E27FC236}">
                <a16:creationId xmlns:a16="http://schemas.microsoft.com/office/drawing/2014/main" id="{E5B39B43-FB6D-4469-8EEC-FB001B8001FF}"/>
              </a:ext>
              <a:ext uri="{C183D7F6-B498-43B3-948B-1728B52AA6E4}">
                <adec:decorative xmlns:adec="http://schemas.microsoft.com/office/drawing/2017/decorative" val="1"/>
              </a:ext>
            </a:extLst>
          </p:cNvPr>
          <p:cNvGrpSpPr/>
          <p:nvPr/>
        </p:nvGrpSpPr>
        <p:grpSpPr>
          <a:xfrm>
            <a:off x="1050290" y="1911898"/>
            <a:ext cx="1849120" cy="1692415"/>
            <a:chOff x="516890" y="1090930"/>
            <a:chExt cx="5619750" cy="5143500"/>
          </a:xfrm>
        </p:grpSpPr>
        <p:pic>
          <p:nvPicPr>
            <p:cNvPr id="34818" name="Picture 2">
              <a:extLst>
                <a:ext uri="{FF2B5EF4-FFF2-40B4-BE49-F238E27FC236}">
                  <a16:creationId xmlns:a16="http://schemas.microsoft.com/office/drawing/2014/main" id="{2853AE16-E275-4E47-8984-771843AA1C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6890" y="1090930"/>
              <a:ext cx="561975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91" name="Picture 2">
              <a:extLst>
                <a:ext uri="{FF2B5EF4-FFF2-40B4-BE49-F238E27FC236}">
                  <a16:creationId xmlns:a16="http://schemas.microsoft.com/office/drawing/2014/main" id="{1FBC54F8-E421-4D8B-8936-CF38CED95DC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t="49901"/>
            <a:stretch/>
          </p:blipFill>
          <p:spPr bwMode="auto">
            <a:xfrm>
              <a:off x="750570" y="3839288"/>
              <a:ext cx="5223510" cy="239514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 name="Group 5">
            <a:extLst>
              <a:ext uri="{FF2B5EF4-FFF2-40B4-BE49-F238E27FC236}">
                <a16:creationId xmlns:a16="http://schemas.microsoft.com/office/drawing/2014/main" id="{F6234252-F699-4CE0-955D-97D3E2F3BE36}"/>
              </a:ext>
              <a:ext uri="{C183D7F6-B498-43B3-948B-1728B52AA6E4}">
                <adec:decorative xmlns:adec="http://schemas.microsoft.com/office/drawing/2017/decorative" val="1"/>
              </a:ext>
            </a:extLst>
          </p:cNvPr>
          <p:cNvGrpSpPr/>
          <p:nvPr/>
        </p:nvGrpSpPr>
        <p:grpSpPr>
          <a:xfrm>
            <a:off x="4232275" y="2494684"/>
            <a:ext cx="3762375" cy="890847"/>
            <a:chOff x="3238500" y="2771775"/>
            <a:chExt cx="5715000" cy="1353185"/>
          </a:xfrm>
        </p:grpSpPr>
        <p:pic>
          <p:nvPicPr>
            <p:cNvPr id="34820" name="Picture 4" descr="HPC Schedulers for Clusters &amp; Servers| Aspen Systems">
              <a:extLst>
                <a:ext uri="{FF2B5EF4-FFF2-40B4-BE49-F238E27FC236}">
                  <a16:creationId xmlns:a16="http://schemas.microsoft.com/office/drawing/2014/main" id="{7A20604D-7B1A-4F8D-8A51-4557FEFEE51D}"/>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brightnessContrast bright="67000"/>
                      </a14:imgEffect>
                    </a14:imgLayer>
                  </a14:imgProps>
                </a:ext>
                <a:ext uri="{28A0092B-C50C-407E-A947-70E740481C1C}">
                  <a14:useLocalDpi xmlns:a14="http://schemas.microsoft.com/office/drawing/2010/main" val="0"/>
                </a:ext>
              </a:extLst>
            </a:blip>
            <a:srcRect r="73822"/>
            <a:stretch/>
          </p:blipFill>
          <p:spPr bwMode="auto">
            <a:xfrm>
              <a:off x="3238500" y="2771775"/>
              <a:ext cx="1496060" cy="13144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4" descr="HPC Schedulers for Clusters &amp; Servers| Aspen Systems">
              <a:extLst>
                <a:ext uri="{FF2B5EF4-FFF2-40B4-BE49-F238E27FC236}">
                  <a16:creationId xmlns:a16="http://schemas.microsoft.com/office/drawing/2014/main" id="{ECA582B9-A3E8-489F-BA9C-A9F371674224}"/>
                </a:ext>
              </a:extLst>
            </p:cNvPr>
            <p:cNvPicPr>
              <a:picLocks noChangeAspect="1" noChangeArrowheads="1"/>
            </p:cNvPicPr>
            <p:nvPr/>
          </p:nvPicPr>
          <p:blipFill rotWithShape="1">
            <a:blip r:embed="rId8">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rcRect l="26178"/>
            <a:stretch/>
          </p:blipFill>
          <p:spPr bwMode="auto">
            <a:xfrm>
              <a:off x="4734560" y="2810510"/>
              <a:ext cx="4218940" cy="1314450"/>
            </a:xfrm>
            <a:prstGeom prst="rect">
              <a:avLst/>
            </a:prstGeom>
            <a:noFill/>
            <a:extLst>
              <a:ext uri="{909E8E84-426E-40DD-AFC4-6F175D3DCCD1}">
                <a14:hiddenFill xmlns:a14="http://schemas.microsoft.com/office/drawing/2010/main">
                  <a:solidFill>
                    <a:srgbClr val="FFFFFF"/>
                  </a:solidFill>
                </a14:hiddenFill>
              </a:ext>
            </a:extLst>
          </p:spPr>
        </p:pic>
      </p:grpSp>
      <p:sp>
        <p:nvSpPr>
          <p:cNvPr id="4" name="Oval 3">
            <a:extLst>
              <a:ext uri="{FF2B5EF4-FFF2-40B4-BE49-F238E27FC236}">
                <a16:creationId xmlns:a16="http://schemas.microsoft.com/office/drawing/2014/main" id="{4FB2AD46-0FB9-45AC-BC35-314E569D2482}"/>
              </a:ext>
              <a:ext uri="{C183D7F6-B498-43B3-948B-1728B52AA6E4}">
                <adec:decorative xmlns:adec="http://schemas.microsoft.com/office/drawing/2017/decorative" val="1"/>
              </a:ext>
            </a:extLst>
          </p:cNvPr>
          <p:cNvSpPr/>
          <p:nvPr/>
        </p:nvSpPr>
        <p:spPr bwMode="auto">
          <a:xfrm>
            <a:off x="3045460" y="5086476"/>
            <a:ext cx="579120" cy="300483"/>
          </a:xfrm>
          <a:prstGeom prst="ellipse">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127" name="Oval 126">
            <a:extLst>
              <a:ext uri="{FF2B5EF4-FFF2-40B4-BE49-F238E27FC236}">
                <a16:creationId xmlns:a16="http://schemas.microsoft.com/office/drawing/2014/main" id="{FEDCBC21-7BDE-403C-AC31-265333E653E4}"/>
              </a:ext>
              <a:ext uri="{C183D7F6-B498-43B3-948B-1728B52AA6E4}">
                <adec:decorative xmlns:adec="http://schemas.microsoft.com/office/drawing/2017/decorative" val="1"/>
              </a:ext>
            </a:extLst>
          </p:cNvPr>
          <p:cNvSpPr/>
          <p:nvPr/>
        </p:nvSpPr>
        <p:spPr bwMode="auto">
          <a:xfrm>
            <a:off x="3914140" y="5386959"/>
            <a:ext cx="579120" cy="300483"/>
          </a:xfrm>
          <a:prstGeom prst="ellipse">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7" name="Group 6">
            <a:extLst>
              <a:ext uri="{FF2B5EF4-FFF2-40B4-BE49-F238E27FC236}">
                <a16:creationId xmlns:a16="http://schemas.microsoft.com/office/drawing/2014/main" id="{FD22557D-8264-4AD4-B4FF-A5CEBD6B7E18}"/>
              </a:ext>
              <a:ext uri="{C183D7F6-B498-43B3-948B-1728B52AA6E4}">
                <adec:decorative xmlns:adec="http://schemas.microsoft.com/office/drawing/2017/decorative" val="1"/>
              </a:ext>
            </a:extLst>
          </p:cNvPr>
          <p:cNvGrpSpPr/>
          <p:nvPr/>
        </p:nvGrpSpPr>
        <p:grpSpPr>
          <a:xfrm>
            <a:off x="1217912" y="4426620"/>
            <a:ext cx="4584735" cy="1380458"/>
            <a:chOff x="5634038" y="1294733"/>
            <a:chExt cx="4333875" cy="1304925"/>
          </a:xfrm>
        </p:grpSpPr>
        <p:pic>
          <p:nvPicPr>
            <p:cNvPr id="34822" name="Picture 6" descr="IBM Spectrum LSF | NVIDIA Developer">
              <a:extLst>
                <a:ext uri="{FF2B5EF4-FFF2-40B4-BE49-F238E27FC236}">
                  <a16:creationId xmlns:a16="http://schemas.microsoft.com/office/drawing/2014/main" id="{4F5F0D61-9E54-48E7-8696-D35196F1A06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634038" y="1304258"/>
              <a:ext cx="4333875" cy="1295400"/>
            </a:xfrm>
            <a:prstGeom prst="rect">
              <a:avLst/>
            </a:prstGeom>
            <a:noFill/>
            <a:extLst>
              <a:ext uri="{909E8E84-426E-40DD-AFC4-6F175D3DCCD1}">
                <a14:hiddenFill xmlns:a14="http://schemas.microsoft.com/office/drawing/2010/main">
                  <a:solidFill>
                    <a:srgbClr val="FFFFFF"/>
                  </a:solidFill>
                </a14:hiddenFill>
              </a:ext>
            </a:extLst>
          </p:spPr>
        </p:pic>
        <p:pic>
          <p:nvPicPr>
            <p:cNvPr id="128" name="Picture 6" descr="IBM Spectrum LSF | NVIDIA Developer">
              <a:extLst>
                <a:ext uri="{FF2B5EF4-FFF2-40B4-BE49-F238E27FC236}">
                  <a16:creationId xmlns:a16="http://schemas.microsoft.com/office/drawing/2014/main" id="{D759A4F6-68E0-47B8-8753-3B86070A6EC1}"/>
                </a:ext>
              </a:extLst>
            </p:cNvPr>
            <p:cNvPicPr>
              <a:picLocks noChangeAspect="1" noChangeArrowheads="1"/>
            </p:cNvPicPr>
            <p:nvPr/>
          </p:nvPicPr>
          <p:blipFill rotWithShape="1">
            <a:blip r:embed="rId10">
              <a:extLst>
                <a:ext uri="{BEBA8EAE-BF5A-486C-A8C5-ECC9F3942E4B}">
                  <a14:imgProps xmlns:a14="http://schemas.microsoft.com/office/drawing/2010/main">
                    <a14:imgLayer r:embed="rId11">
                      <a14:imgEffect>
                        <a14:brightnessContrast bright="100000"/>
                      </a14:imgEffect>
                    </a14:imgLayer>
                  </a14:imgProps>
                </a:ext>
                <a:ext uri="{28A0092B-C50C-407E-A947-70E740481C1C}">
                  <a14:useLocalDpi xmlns:a14="http://schemas.microsoft.com/office/drawing/2010/main" val="0"/>
                </a:ext>
              </a:extLst>
            </a:blip>
            <a:srcRect l="30660" r="18572"/>
            <a:stretch/>
          </p:blipFill>
          <p:spPr bwMode="auto">
            <a:xfrm>
              <a:off x="6962775" y="1294733"/>
              <a:ext cx="2200275" cy="1295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328B6A1C-F554-4BB0-8A6E-A5F9F0D5EBF8}"/>
              </a:ext>
              <a:ext uri="{C183D7F6-B498-43B3-948B-1728B52AA6E4}">
                <adec:decorative xmlns:adec="http://schemas.microsoft.com/office/drawing/2017/decorative" val="1"/>
              </a:ext>
            </a:extLst>
          </p:cNvPr>
          <p:cNvGrpSpPr/>
          <p:nvPr/>
        </p:nvGrpSpPr>
        <p:grpSpPr>
          <a:xfrm>
            <a:off x="8622302" y="1320140"/>
            <a:ext cx="2642543" cy="2284173"/>
            <a:chOff x="8143514" y="664104"/>
            <a:chExt cx="3035934" cy="2624214"/>
          </a:xfrm>
        </p:grpSpPr>
        <p:pic>
          <p:nvPicPr>
            <p:cNvPr id="132" name="Picture 6" descr="IBM Spectrum LSF | NVIDIA Developer">
              <a:extLst>
                <a:ext uri="{FF2B5EF4-FFF2-40B4-BE49-F238E27FC236}">
                  <a16:creationId xmlns:a16="http://schemas.microsoft.com/office/drawing/2014/main" id="{61705659-0A9F-43A3-AE1D-BBF80552631E}"/>
                </a:ext>
              </a:extLst>
            </p:cNvPr>
            <p:cNvPicPr>
              <a:picLocks noChangeAspect="1" noChangeArrowheads="1"/>
            </p:cNvPicPr>
            <p:nvPr/>
          </p:nvPicPr>
          <p:blipFill rotWithShape="1">
            <a:blip r:embed="rId10">
              <a:extLst>
                <a:ext uri="{BEBA8EAE-BF5A-486C-A8C5-ECC9F3942E4B}">
                  <a14:imgProps xmlns:a14="http://schemas.microsoft.com/office/drawing/2010/main">
                    <a14:imgLayer r:embed="rId11">
                      <a14:imgEffect>
                        <a14:brightnessContrast bright="100000"/>
                      </a14:imgEffect>
                    </a14:imgLayer>
                  </a14:imgProps>
                </a:ext>
                <a:ext uri="{28A0092B-C50C-407E-A947-70E740481C1C}">
                  <a14:useLocalDpi xmlns:a14="http://schemas.microsoft.com/office/drawing/2010/main" val="0"/>
                </a:ext>
              </a:extLst>
            </a:blip>
            <a:srcRect l="30660" r="18572"/>
            <a:stretch/>
          </p:blipFill>
          <p:spPr bwMode="auto">
            <a:xfrm>
              <a:off x="8143514" y="1765594"/>
              <a:ext cx="2327635" cy="1370382"/>
            </a:xfrm>
            <a:prstGeom prst="rect">
              <a:avLst/>
            </a:prstGeom>
            <a:noFill/>
            <a:extLst>
              <a:ext uri="{909E8E84-426E-40DD-AFC4-6F175D3DCCD1}">
                <a14:hiddenFill xmlns:a14="http://schemas.microsoft.com/office/drawing/2010/main">
                  <a:solidFill>
                    <a:srgbClr val="FFFFFF"/>
                  </a:solidFill>
                </a14:hiddenFill>
              </a:ext>
            </a:extLst>
          </p:spPr>
        </p:pic>
        <p:pic>
          <p:nvPicPr>
            <p:cNvPr id="134" name="Picture 6" descr="IBM Spectrum LSF | NVIDIA Developer">
              <a:extLst>
                <a:ext uri="{FF2B5EF4-FFF2-40B4-BE49-F238E27FC236}">
                  <a16:creationId xmlns:a16="http://schemas.microsoft.com/office/drawing/2014/main" id="{F25756EB-A50D-42ED-986C-27DC68E70ADE}"/>
                </a:ext>
              </a:extLst>
            </p:cNvPr>
            <p:cNvPicPr>
              <a:picLocks noChangeAspect="1" noChangeArrowheads="1"/>
            </p:cNvPicPr>
            <p:nvPr/>
          </p:nvPicPr>
          <p:blipFill rotWithShape="1">
            <a:blip r:embed="rId12">
              <a:duotone>
                <a:schemeClr val="bg2">
                  <a:shade val="45000"/>
                  <a:satMod val="135000"/>
                </a:schemeClr>
                <a:prstClr val="white"/>
              </a:duotone>
              <a:extLst>
                <a:ext uri="{BEBA8EAE-BF5A-486C-A8C5-ECC9F3942E4B}">
                  <a14:imgProps xmlns:a14="http://schemas.microsoft.com/office/drawing/2010/main">
                    <a14:imgLayer r:embed="rId11">
                      <a14:imgEffect>
                        <a14:saturation sat="0"/>
                      </a14:imgEffect>
                    </a14:imgLayer>
                  </a14:imgProps>
                </a:ext>
                <a:ext uri="{28A0092B-C50C-407E-A947-70E740481C1C}">
                  <a14:useLocalDpi xmlns:a14="http://schemas.microsoft.com/office/drawing/2010/main" val="0"/>
                </a:ext>
              </a:extLst>
            </a:blip>
            <a:srcRect l="3393" r="68976" b="9260"/>
            <a:stretch/>
          </p:blipFill>
          <p:spPr bwMode="auto">
            <a:xfrm>
              <a:off x="9261204" y="664104"/>
              <a:ext cx="1549893" cy="152133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1DD7608-A50A-46F3-BF24-EA8D69A24EA6}"/>
                </a:ext>
              </a:extLst>
            </p:cNvPr>
            <p:cNvSpPr txBox="1"/>
            <p:nvPr/>
          </p:nvSpPr>
          <p:spPr>
            <a:xfrm>
              <a:off x="8704354" y="2566985"/>
              <a:ext cx="2475094" cy="72133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1" i="0" u="none" strike="noStrike" kern="1200" cap="none" spc="0" normalizeH="0" baseline="0" noProof="0">
                  <a:ln>
                    <a:noFill/>
                  </a:ln>
                  <a:solidFill>
                    <a:srgbClr val="5A91CC"/>
                  </a:solidFill>
                  <a:effectLst/>
                  <a:uLnTx/>
                  <a:uFillTx/>
                  <a:latin typeface="Arial" panose="020B0604020202020204" pitchFamily="34" charset="0"/>
                  <a:ea typeface="+mn-ea"/>
                  <a:cs typeface="Arial" panose="020B0604020202020204" pitchFamily="34" charset="0"/>
                </a:rPr>
                <a:t>Symphony</a:t>
              </a:r>
            </a:p>
          </p:txBody>
        </p:sp>
      </p:grpSp>
      <p:pic>
        <p:nvPicPr>
          <p:cNvPr id="34826" name="Picture 10">
            <a:extLst>
              <a:ext uri="{FF2B5EF4-FFF2-40B4-BE49-F238E27FC236}">
                <a16:creationId xmlns:a16="http://schemas.microsoft.com/office/drawing/2014/main" id="{BB24DCBB-2280-49B6-9100-5E14BAD3B4D2}"/>
              </a:ext>
              <a:ext uri="{C183D7F6-B498-43B3-948B-1728B52AA6E4}">
                <adec:decorative xmlns:adec="http://schemas.microsoft.com/office/drawing/2017/decorative" val="1"/>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103894" y="4301861"/>
            <a:ext cx="3362325" cy="1562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0563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44934"/>
            <a:ext cx="11655840" cy="899665"/>
          </a:xfrm>
          <a:prstGeom prst="rect">
            <a:avLst/>
          </a:prstGeom>
        </p:spPr>
        <p:txBody>
          <a:bodyPr>
            <a:normAutofit/>
          </a:bodyPr>
          <a:lstStyle/>
          <a:p>
            <a:pPr marL="342900" indent="-171450"/>
            <a:r>
              <a:rPr lang="en-US">
                <a:solidFill>
                  <a:schemeClr val="tx1"/>
                </a:solidFill>
              </a:rPr>
              <a:t>Azure Storage</a:t>
            </a:r>
          </a:p>
        </p:txBody>
      </p:sp>
      <p:sp>
        <p:nvSpPr>
          <p:cNvPr id="14" name="Rectangle 13"/>
          <p:cNvSpPr/>
          <p:nvPr/>
        </p:nvSpPr>
        <p:spPr bwMode="auto">
          <a:xfrm>
            <a:off x="269857" y="5625514"/>
            <a:ext cx="11693543" cy="952804"/>
          </a:xfrm>
          <a:prstGeom prst="rect">
            <a:avLst/>
          </a:prstGeom>
          <a:solidFill>
            <a:srgbClr val="6942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4684" tIns="131745" rIns="164684" bIns="131745" numCol="1" spcCol="0" rtlCol="0" fromWordArt="0" anchor="ctr" anchorCtr="0" forceAA="0" compatLnSpc="1">
            <a:prstTxWarp prst="textNoShape">
              <a:avLst/>
            </a:prstTxWarp>
            <a:noAutofit/>
          </a:bodyPr>
          <a:lstStyle/>
          <a:p>
            <a:pPr marL="0" marR="0" lvl="0" indent="0" algn="ctr" defTabSz="839857" rtl="0" eaLnBrk="1" fontAlgn="base" latinLnBrk="0" hangingPunct="1">
              <a:lnSpc>
                <a:spcPct val="100000"/>
              </a:lnSpc>
              <a:spcBef>
                <a:spcPct val="0"/>
              </a:spcBef>
              <a:spcAft>
                <a:spcPct val="0"/>
              </a:spcAft>
              <a:buClrTx/>
              <a:buSzTx/>
              <a:buFontTx/>
              <a:buNone/>
              <a:tabLst/>
              <a:defRPr/>
            </a:pPr>
            <a:r>
              <a:rPr kumimoji="0" lang="en-US" sz="2745"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Unified, distributed storage system</a:t>
            </a:r>
          </a:p>
          <a:p>
            <a:pPr marL="0" marR="0" lvl="0" indent="0" algn="ctr" defTabSz="839857" rtl="0" eaLnBrk="1" fontAlgn="base" latinLnBrk="0" hangingPunct="1">
              <a:lnSpc>
                <a:spcPct val="100000"/>
              </a:lnSpc>
              <a:spcBef>
                <a:spcPct val="0"/>
              </a:spcBef>
              <a:spcAft>
                <a:spcPct val="0"/>
              </a:spcAft>
              <a:buClrTx/>
              <a:buSzTx/>
              <a:buFontTx/>
              <a:buNone/>
              <a:tabLst/>
              <a:defRPr/>
            </a:pPr>
            <a:r>
              <a:rPr kumimoji="0" lang="en-US" sz="1765"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Durability, Encryption at Rest, Strongly Consistent Replication, Fault Tolerance, Auto Load-Balancing</a:t>
            </a:r>
          </a:p>
        </p:txBody>
      </p:sp>
      <p:grpSp>
        <p:nvGrpSpPr>
          <p:cNvPr id="17" name="Group 16">
            <a:extLst>
              <a:ext uri="{FF2B5EF4-FFF2-40B4-BE49-F238E27FC236}">
                <a16:creationId xmlns:a16="http://schemas.microsoft.com/office/drawing/2014/main" id="{0FBF57C2-0CD4-4689-B0FB-75F21ACE5D69}"/>
              </a:ext>
            </a:extLst>
          </p:cNvPr>
          <p:cNvGrpSpPr/>
          <p:nvPr/>
        </p:nvGrpSpPr>
        <p:grpSpPr>
          <a:xfrm>
            <a:off x="269857" y="2464380"/>
            <a:ext cx="2212004" cy="3119246"/>
            <a:chOff x="269857" y="2464380"/>
            <a:chExt cx="2212004" cy="3119246"/>
          </a:xfrm>
        </p:grpSpPr>
        <p:sp>
          <p:nvSpPr>
            <p:cNvPr id="8" name="Rectangle 7"/>
            <p:cNvSpPr/>
            <p:nvPr/>
          </p:nvSpPr>
          <p:spPr bwMode="auto">
            <a:xfrm>
              <a:off x="269857" y="2464380"/>
              <a:ext cx="2212004" cy="3119246"/>
            </a:xfrm>
            <a:prstGeom prst="rect">
              <a:avLst/>
            </a:prstGeom>
            <a:solidFill>
              <a:srgbClr val="3B8A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4684" tIns="131745" rIns="164684" bIns="131745" numCol="1" spcCol="0" rtlCol="0" fromWordArt="0" anchor="t" anchorCtr="0" forceAA="0" compatLnSpc="1">
              <a:prstTxWarp prst="textNoShape">
                <a:avLst/>
              </a:prstTxWarp>
              <a:noAutofit/>
            </a:bodyPr>
            <a:lstStyle/>
            <a:p>
              <a:pPr marL="0" marR="0" lvl="0" indent="0" algn="l" defTabSz="839857" rtl="0" eaLnBrk="1" fontAlgn="base" latinLnBrk="0" hangingPunct="1">
                <a:lnSpc>
                  <a:spcPct val="150000"/>
                </a:lnSpc>
                <a:spcBef>
                  <a:spcPts val="2400"/>
                </a:spcBef>
                <a:spcAft>
                  <a:spcPts val="0"/>
                </a:spcAft>
                <a:buClrTx/>
                <a:buSzTx/>
                <a:buFontTx/>
                <a:buNone/>
                <a:tabLst/>
                <a:defRPr/>
              </a:pPr>
              <a:r>
                <a:rPr kumimoji="0" lang="en-US" sz="3136" b="0"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Segoe UI"/>
                  <a:ea typeface="Segoe UI" pitchFamily="34" charset="0"/>
                  <a:cs typeface="Segoe UI" pitchFamily="34" charset="0"/>
                </a:rPr>
                <a:t>Disks</a:t>
              </a:r>
            </a:p>
            <a:p>
              <a:pPr marL="0" marR="0" lvl="0" indent="0" algn="l" defTabSz="839857" rtl="0" eaLnBrk="1" fontAlgn="base" latinLnBrk="0" hangingPunct="1">
                <a:lnSpc>
                  <a:spcPct val="100000"/>
                </a:lnSpc>
                <a:spcBef>
                  <a:spcPct val="0"/>
                </a:spcBef>
                <a:spcAft>
                  <a:spcPct val="0"/>
                </a:spcAft>
                <a:buClrTx/>
                <a:buSzTx/>
                <a:buFontTx/>
                <a:buNone/>
                <a:tabLst/>
                <a:defRPr/>
              </a:pPr>
              <a:endParaRPr kumimoji="0" lang="en-US" sz="1568" b="0" i="0" u="none" strike="noStrike" kern="0" cap="none" spc="0" normalizeH="0" baseline="0" noProof="0">
                <a:ln>
                  <a:noFill/>
                </a:ln>
                <a:solidFill>
                  <a:prstClr val="black"/>
                </a:solidFill>
                <a:effectLst/>
                <a:uLnTx/>
                <a:uFillTx/>
                <a:latin typeface="Segoe UI"/>
                <a:ea typeface="Segoe UI" pitchFamily="34" charset="0"/>
                <a:cs typeface="Segoe UI" pitchFamily="34" charset="0"/>
              </a:endParaRPr>
            </a:p>
          </p:txBody>
        </p:sp>
        <p:pic>
          <p:nvPicPr>
            <p:cNvPr id="58" name="Picture 57">
              <a:extLst>
                <a:ext uri="{FF2B5EF4-FFF2-40B4-BE49-F238E27FC236}">
                  <a16:creationId xmlns:a16="http://schemas.microsoft.com/office/drawing/2014/main" id="{B54B1C16-8D2E-4EFC-8D2F-3514FF041CCD}"/>
                </a:ext>
              </a:extLst>
            </p:cNvPr>
            <p:cNvPicPr>
              <a:picLocks noChangeAspect="1"/>
            </p:cNvPicPr>
            <p:nvPr/>
          </p:nvPicPr>
          <p:blipFill>
            <a:blip r:embed="rId3"/>
            <a:stretch>
              <a:fillRect/>
            </a:stretch>
          </p:blipFill>
          <p:spPr>
            <a:xfrm>
              <a:off x="1624668" y="2716409"/>
              <a:ext cx="660450" cy="563760"/>
            </a:xfrm>
            <a:prstGeom prst="rect">
              <a:avLst/>
            </a:prstGeom>
          </p:spPr>
        </p:pic>
        <p:sp>
          <p:nvSpPr>
            <p:cNvPr id="4" name="Rectangle 3">
              <a:extLst>
                <a:ext uri="{FF2B5EF4-FFF2-40B4-BE49-F238E27FC236}">
                  <a16:creationId xmlns:a16="http://schemas.microsoft.com/office/drawing/2014/main" id="{A9E34CDA-233F-4236-860F-268F2A969B4F}"/>
                </a:ext>
              </a:extLst>
            </p:cNvPr>
            <p:cNvSpPr/>
            <p:nvPr/>
          </p:nvSpPr>
          <p:spPr>
            <a:xfrm>
              <a:off x="429496" y="3429000"/>
              <a:ext cx="1849461" cy="1938992"/>
            </a:xfrm>
            <a:prstGeom prst="rect">
              <a:avLst/>
            </a:prstGeom>
          </p:spPr>
          <p:txBody>
            <a:bodyPr wrap="square">
              <a:spAutoFit/>
            </a:bodyPr>
            <a:lstStyle/>
            <a:p>
              <a:pPr marL="285750" marR="0" lvl="0" indent="-285750" algn="l" defTabSz="839857"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0" cap="none" spc="0" normalizeH="0" baseline="0" noProof="0">
                  <a:ln>
                    <a:noFill/>
                  </a:ln>
                  <a:solidFill>
                    <a:prstClr val="black"/>
                  </a:solidFill>
                  <a:effectLst/>
                  <a:uLnTx/>
                  <a:uFillTx/>
                  <a:latin typeface="Trebuchet MS" panose="020B0603020202020204"/>
                  <a:ea typeface="Segoe UI" pitchFamily="34" charset="0"/>
                  <a:cs typeface="Segoe UI" pitchFamily="34" charset="0"/>
                </a:rPr>
                <a:t>Persistent disks for Azure IaaS VMs</a:t>
              </a:r>
            </a:p>
            <a:p>
              <a:pPr marL="285750" marR="0" lvl="0" indent="-285750" algn="l" defTabSz="839857"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600" b="0" i="0" u="none" strike="noStrike" kern="0" cap="none" spc="0" normalizeH="0" baseline="0" noProof="0">
                <a:ln>
                  <a:noFill/>
                </a:ln>
                <a:solidFill>
                  <a:prstClr val="black"/>
                </a:solidFill>
                <a:effectLst/>
                <a:uLnTx/>
                <a:uFillTx/>
                <a:latin typeface="Trebuchet MS" panose="020B0603020202020204"/>
                <a:ea typeface="Segoe UI" pitchFamily="34" charset="0"/>
                <a:cs typeface="Segoe UI" pitchFamily="34" charset="0"/>
              </a:endParaRPr>
            </a:p>
            <a:p>
              <a:pPr marL="285750" marR="0" lvl="0" indent="-285750" algn="l" defTabSz="839857"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0" cap="none" spc="0" normalizeH="0" baseline="0" noProof="0">
                  <a:ln>
                    <a:noFill/>
                  </a:ln>
                  <a:solidFill>
                    <a:prstClr val="black"/>
                  </a:solidFill>
                  <a:effectLst/>
                  <a:uLnTx/>
                  <a:uFillTx/>
                  <a:latin typeface="Trebuchet MS" panose="020B0603020202020204"/>
                  <a:ea typeface="Segoe UI" pitchFamily="34" charset="0"/>
                  <a:cs typeface="Segoe UI" pitchFamily="34" charset="0"/>
                </a:rPr>
                <a:t>Premium Storage Disks option: SSD based, high IOPS, low latency</a:t>
              </a:r>
            </a:p>
          </p:txBody>
        </p:sp>
      </p:grpSp>
      <p:grpSp>
        <p:nvGrpSpPr>
          <p:cNvPr id="18" name="Group 17">
            <a:extLst>
              <a:ext uri="{FF2B5EF4-FFF2-40B4-BE49-F238E27FC236}">
                <a16:creationId xmlns:a16="http://schemas.microsoft.com/office/drawing/2014/main" id="{544653FF-6623-43E7-9D0E-F1755936ED57}"/>
              </a:ext>
            </a:extLst>
          </p:cNvPr>
          <p:cNvGrpSpPr/>
          <p:nvPr/>
        </p:nvGrpSpPr>
        <p:grpSpPr>
          <a:xfrm>
            <a:off x="2545588" y="2464380"/>
            <a:ext cx="2212004" cy="3119246"/>
            <a:chOff x="2545588" y="2464380"/>
            <a:chExt cx="2212004" cy="3119246"/>
          </a:xfrm>
        </p:grpSpPr>
        <p:sp>
          <p:nvSpPr>
            <p:cNvPr id="7" name="Rectangle 6"/>
            <p:cNvSpPr/>
            <p:nvPr/>
          </p:nvSpPr>
          <p:spPr bwMode="auto">
            <a:xfrm>
              <a:off x="2545588" y="2464380"/>
              <a:ext cx="2212004" cy="3119246"/>
            </a:xfrm>
            <a:prstGeom prst="rect">
              <a:avLst/>
            </a:prstGeom>
            <a:solidFill>
              <a:srgbClr val="0D6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4684" tIns="131745" rIns="164684" bIns="131745" numCol="1" spcCol="0" rtlCol="0" fromWordArt="0" anchor="t" anchorCtr="0" forceAA="0" compatLnSpc="1">
              <a:prstTxWarp prst="textNoShape">
                <a:avLst/>
              </a:prstTxWarp>
              <a:noAutofit/>
            </a:bodyPr>
            <a:lstStyle/>
            <a:p>
              <a:pPr marL="0" marR="0" lvl="0" indent="0" algn="l" defTabSz="839857" rtl="0" eaLnBrk="1" fontAlgn="base" latinLnBrk="0" hangingPunct="1">
                <a:lnSpc>
                  <a:spcPct val="150000"/>
                </a:lnSpc>
                <a:spcBef>
                  <a:spcPct val="0"/>
                </a:spcBef>
                <a:spcAft>
                  <a:spcPct val="0"/>
                </a:spcAft>
                <a:buClrTx/>
                <a:buSzTx/>
                <a:buFontTx/>
                <a:buNone/>
                <a:tabLst/>
                <a:defRPr/>
              </a:pPr>
              <a:r>
                <a:rPr kumimoji="0" lang="en-US" sz="3136" b="0"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Segoe UI"/>
                  <a:ea typeface="Segoe UI" pitchFamily="34" charset="0"/>
                  <a:cs typeface="Segoe UI" pitchFamily="34" charset="0"/>
                </a:rPr>
                <a:t>Files</a:t>
              </a:r>
            </a:p>
          </p:txBody>
        </p:sp>
        <p:pic>
          <p:nvPicPr>
            <p:cNvPr id="59" name="Picture 58">
              <a:extLst>
                <a:ext uri="{FF2B5EF4-FFF2-40B4-BE49-F238E27FC236}">
                  <a16:creationId xmlns:a16="http://schemas.microsoft.com/office/drawing/2014/main" id="{B108AF21-2AEB-4FE1-AB23-0A1F4ADD8468}"/>
                </a:ext>
              </a:extLst>
            </p:cNvPr>
            <p:cNvPicPr>
              <a:picLocks noChangeAspect="1"/>
            </p:cNvPicPr>
            <p:nvPr/>
          </p:nvPicPr>
          <p:blipFill>
            <a:blip r:embed="rId4"/>
            <a:stretch>
              <a:fillRect/>
            </a:stretch>
          </p:blipFill>
          <p:spPr>
            <a:xfrm>
              <a:off x="3836672" y="2716409"/>
              <a:ext cx="584657" cy="611195"/>
            </a:xfrm>
            <a:prstGeom prst="rect">
              <a:avLst/>
            </a:prstGeom>
          </p:spPr>
        </p:pic>
        <p:sp>
          <p:nvSpPr>
            <p:cNvPr id="5" name="Rectangle 4">
              <a:extLst>
                <a:ext uri="{FF2B5EF4-FFF2-40B4-BE49-F238E27FC236}">
                  <a16:creationId xmlns:a16="http://schemas.microsoft.com/office/drawing/2014/main" id="{2BEF360C-A33C-40B5-A2BF-2F0D15E626EF}"/>
                </a:ext>
              </a:extLst>
            </p:cNvPr>
            <p:cNvSpPr/>
            <p:nvPr/>
          </p:nvSpPr>
          <p:spPr>
            <a:xfrm>
              <a:off x="2545588" y="3411180"/>
              <a:ext cx="2168135" cy="2021066"/>
            </a:xfrm>
            <a:prstGeom prst="rect">
              <a:avLst/>
            </a:prstGeom>
          </p:spPr>
          <p:txBody>
            <a:bodyPr wrap="square">
              <a:spAutoFit/>
            </a:bodyPr>
            <a:lstStyle/>
            <a:p>
              <a:pPr marL="342900" marR="0" lvl="0" indent="-342900" algn="l" defTabSz="839762" rtl="0" eaLnBrk="1" fontAlgn="base" latinLnBrk="0" hangingPunct="1">
                <a:lnSpc>
                  <a:spcPct val="100000"/>
                </a:lnSpc>
                <a:spcBef>
                  <a:spcPct val="0"/>
                </a:spcBef>
                <a:spcAft>
                  <a:spcPts val="800"/>
                </a:spcAft>
                <a:buClrTx/>
                <a:buSzTx/>
                <a:buFont typeface="Arial" panose="020B0604020202020204" pitchFamily="34" charset="0"/>
                <a:buChar char="•"/>
                <a:tabLst/>
                <a:defRPr/>
              </a:pPr>
              <a:r>
                <a:rPr kumimoji="0" lang="en-US" sz="1600" b="0" i="0" u="none" strike="noStrike" kern="0" cap="none" spc="0" normalizeH="0" baseline="0" noProof="0">
                  <a:ln>
                    <a:noFill/>
                  </a:ln>
                  <a:solidFill>
                    <a:prstClr val="black"/>
                  </a:solidFill>
                  <a:effectLst/>
                  <a:uLnTx/>
                  <a:uFillTx/>
                  <a:latin typeface="Trebuchet MS" panose="020B0603020202020204"/>
                  <a:ea typeface="Segoe UI" pitchFamily="34" charset="0"/>
                  <a:cs typeface="Segoe UI" pitchFamily="34" charset="0"/>
                </a:rPr>
                <a:t>Fully managed file shares in the cloud</a:t>
              </a:r>
            </a:p>
            <a:p>
              <a:pPr marL="285750" marR="0" lvl="0" indent="-285750" algn="l" defTabSz="839857" rtl="0" eaLnBrk="1" fontAlgn="base" latinLnBrk="0" hangingPunct="1">
                <a:lnSpc>
                  <a:spcPct val="100000"/>
                </a:lnSpc>
                <a:spcBef>
                  <a:spcPct val="0"/>
                </a:spcBef>
                <a:spcAft>
                  <a:spcPts val="800"/>
                </a:spcAft>
                <a:buClrTx/>
                <a:buSzTx/>
                <a:buFont typeface="Arial" panose="020B0604020202020204" pitchFamily="34" charset="0"/>
                <a:buChar char="•"/>
                <a:tabLst/>
                <a:defRPr/>
              </a:pPr>
              <a:r>
                <a:rPr kumimoji="0" lang="en-US" sz="1600" b="0" i="0" u="none" strike="noStrike" kern="0" cap="none" spc="0" normalizeH="0" baseline="0" noProof="0">
                  <a:ln>
                    <a:noFill/>
                  </a:ln>
                  <a:solidFill>
                    <a:prstClr val="black"/>
                  </a:solidFill>
                  <a:effectLst/>
                  <a:uLnTx/>
                  <a:uFillTx/>
                  <a:latin typeface="Trebuchet MS" panose="020B0603020202020204"/>
                  <a:ea typeface="Segoe UI" pitchFamily="34" charset="0"/>
                  <a:cs typeface="Segoe UI" pitchFamily="34" charset="0"/>
                </a:rPr>
                <a:t>SMB and REST access</a:t>
              </a:r>
            </a:p>
            <a:p>
              <a:pPr marL="285750" marR="0" lvl="0" indent="-285750" algn="l" defTabSz="839857" rtl="0" eaLnBrk="1" fontAlgn="base" latinLnBrk="0" hangingPunct="1">
                <a:lnSpc>
                  <a:spcPct val="100000"/>
                </a:lnSpc>
                <a:spcBef>
                  <a:spcPct val="0"/>
                </a:spcBef>
                <a:spcAft>
                  <a:spcPts val="800"/>
                </a:spcAft>
                <a:buClrTx/>
                <a:buSzTx/>
                <a:buFont typeface="Arial" panose="020B0604020202020204" pitchFamily="34" charset="0"/>
                <a:buChar char="•"/>
                <a:tabLst/>
                <a:defRPr/>
              </a:pPr>
              <a:r>
                <a:rPr kumimoji="0" lang="en-US" sz="1600" b="0" i="0" u="none" strike="noStrike" kern="0" cap="none" spc="0" normalizeH="0" baseline="0" noProof="0">
                  <a:ln>
                    <a:noFill/>
                  </a:ln>
                  <a:solidFill>
                    <a:prstClr val="black"/>
                  </a:solidFill>
                  <a:effectLst/>
                  <a:uLnTx/>
                  <a:uFillTx/>
                  <a:latin typeface="Trebuchet MS" panose="020B0603020202020204"/>
                  <a:ea typeface="Segoe UI" pitchFamily="34" charset="0"/>
                  <a:cs typeface="Segoe UI" pitchFamily="34" charset="0"/>
                </a:rPr>
                <a:t>“Lift and shift” legacy apps</a:t>
              </a:r>
            </a:p>
          </p:txBody>
        </p:sp>
      </p:grpSp>
      <p:grpSp>
        <p:nvGrpSpPr>
          <p:cNvPr id="19" name="Group 18">
            <a:extLst>
              <a:ext uri="{FF2B5EF4-FFF2-40B4-BE49-F238E27FC236}">
                <a16:creationId xmlns:a16="http://schemas.microsoft.com/office/drawing/2014/main" id="{7D8B2898-588C-48BA-ABC4-8AA41433934C}"/>
              </a:ext>
            </a:extLst>
          </p:cNvPr>
          <p:cNvGrpSpPr/>
          <p:nvPr/>
        </p:nvGrpSpPr>
        <p:grpSpPr>
          <a:xfrm>
            <a:off x="4798891" y="2464380"/>
            <a:ext cx="2339302" cy="3119246"/>
            <a:chOff x="4798891" y="2464380"/>
            <a:chExt cx="2339302" cy="3119246"/>
          </a:xfrm>
        </p:grpSpPr>
        <p:sp>
          <p:nvSpPr>
            <p:cNvPr id="60" name="Rectangle 59"/>
            <p:cNvSpPr/>
            <p:nvPr/>
          </p:nvSpPr>
          <p:spPr bwMode="auto">
            <a:xfrm>
              <a:off x="4798891" y="2464380"/>
              <a:ext cx="2285235" cy="3119246"/>
            </a:xfrm>
            <a:prstGeom prst="rect">
              <a:avLst/>
            </a:prstGeom>
            <a:solidFill>
              <a:srgbClr val="016AA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4684" tIns="131745" rIns="164684" bIns="131745" numCol="1" spcCol="0" rtlCol="0" fromWordArt="0" anchor="t" anchorCtr="0" forceAA="0" compatLnSpc="1">
              <a:prstTxWarp prst="textNoShape">
                <a:avLst/>
              </a:prstTxWarp>
              <a:noAutofit/>
            </a:bodyPr>
            <a:lstStyle/>
            <a:p>
              <a:pPr marL="0" marR="0" lvl="0" indent="0" algn="l" defTabSz="839857" rtl="0" eaLnBrk="1" fontAlgn="base" latinLnBrk="0" hangingPunct="1">
                <a:lnSpc>
                  <a:spcPct val="150000"/>
                </a:lnSpc>
                <a:spcBef>
                  <a:spcPct val="0"/>
                </a:spcBef>
                <a:spcAft>
                  <a:spcPct val="0"/>
                </a:spcAft>
                <a:buClrTx/>
                <a:buSzTx/>
                <a:buFontTx/>
                <a:buNone/>
                <a:tabLst/>
                <a:defRPr/>
              </a:pPr>
              <a:r>
                <a:rPr kumimoji="0" lang="en-US" sz="3136" b="0" i="0" u="none" strike="noStrike" kern="0" cap="none" spc="0" normalizeH="0" baseline="0" noProof="0">
                  <a:ln>
                    <a:noFill/>
                  </a:ln>
                  <a:gradFill>
                    <a:gsLst>
                      <a:gs pos="0">
                        <a:srgbClr val="FFFFFF"/>
                      </a:gs>
                      <a:gs pos="100000">
                        <a:srgbClr val="FFFFFF"/>
                      </a:gs>
                    </a:gsLst>
                    <a:lin ang="5400000" scaled="0"/>
                  </a:gradFill>
                  <a:effectLst>
                    <a:outerShdw blurRad="38100" dist="38100" dir="2700000" algn="tl">
                      <a:srgbClr val="000000">
                        <a:alpha val="43137"/>
                      </a:srgbClr>
                    </a:outerShdw>
                  </a:effectLst>
                  <a:uLnTx/>
                  <a:uFillTx/>
                  <a:latin typeface="Segoe UI"/>
                  <a:ea typeface="Segoe UI" pitchFamily="34" charset="0"/>
                  <a:cs typeface="Segoe UI" pitchFamily="34" charset="0"/>
                </a:rPr>
                <a:t>Blobs</a:t>
              </a:r>
            </a:p>
          </p:txBody>
        </p:sp>
        <p:pic>
          <p:nvPicPr>
            <p:cNvPr id="82" name="Picture 81">
              <a:extLst>
                <a:ext uri="{FF2B5EF4-FFF2-40B4-BE49-F238E27FC236}">
                  <a16:creationId xmlns:a16="http://schemas.microsoft.com/office/drawing/2014/main" id="{F9C76D17-1ED3-4F48-8008-C05071FD11F9}"/>
                </a:ext>
              </a:extLst>
            </p:cNvPr>
            <p:cNvPicPr>
              <a:picLocks noChangeAspect="1"/>
            </p:cNvPicPr>
            <p:nvPr/>
          </p:nvPicPr>
          <p:blipFill>
            <a:blip r:embed="rId5"/>
            <a:stretch>
              <a:fillRect/>
            </a:stretch>
          </p:blipFill>
          <p:spPr>
            <a:xfrm>
              <a:off x="6255258" y="2756573"/>
              <a:ext cx="566345" cy="483432"/>
            </a:xfrm>
            <a:prstGeom prst="rect">
              <a:avLst/>
            </a:prstGeom>
          </p:spPr>
        </p:pic>
        <p:sp>
          <p:nvSpPr>
            <p:cNvPr id="6" name="Rectangle 5">
              <a:extLst>
                <a:ext uri="{FF2B5EF4-FFF2-40B4-BE49-F238E27FC236}">
                  <a16:creationId xmlns:a16="http://schemas.microsoft.com/office/drawing/2014/main" id="{29BEB906-218B-4610-8790-E3D776A2041E}"/>
                </a:ext>
              </a:extLst>
            </p:cNvPr>
            <p:cNvSpPr/>
            <p:nvPr/>
          </p:nvSpPr>
          <p:spPr>
            <a:xfrm>
              <a:off x="4809092" y="3326671"/>
              <a:ext cx="2329101" cy="2246769"/>
            </a:xfrm>
            <a:prstGeom prst="rect">
              <a:avLst/>
            </a:prstGeom>
          </p:spPr>
          <p:txBody>
            <a:bodyPr wrap="square">
              <a:spAutoFit/>
            </a:bodyPr>
            <a:lstStyle/>
            <a:p>
              <a:pPr marL="285750" marR="0" lvl="0" indent="-285750" algn="l" defTabSz="839857"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Segoe UI" pitchFamily="34" charset="0"/>
                  <a:cs typeface="Segoe UI" pitchFamily="34" charset="0"/>
                </a:rPr>
                <a:t>Highly scalable, REST based cloud object store</a:t>
              </a:r>
            </a:p>
            <a:p>
              <a:pPr marL="285750" marR="0" lvl="0" indent="-285750" algn="l" defTabSz="839857"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Segoe UI" pitchFamily="34" charset="0"/>
                  <a:cs typeface="Segoe UI" pitchFamily="34" charset="0"/>
                </a:rPr>
                <a:t>Block Blobs: Sequential file I/O</a:t>
              </a:r>
            </a:p>
            <a:p>
              <a:pPr marL="285750" marR="0" lvl="0" indent="-285750" algn="l" defTabSz="839857"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Segoe UI" pitchFamily="34" charset="0"/>
                  <a:cs typeface="Segoe UI" pitchFamily="34" charset="0"/>
                </a:rPr>
                <a:t>Cool Tier Available</a:t>
              </a:r>
            </a:p>
            <a:p>
              <a:pPr marL="285750" marR="0" lvl="0" indent="-285750" algn="l" defTabSz="839857"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Segoe UI" pitchFamily="34" charset="0"/>
                  <a:cs typeface="Segoe UI" pitchFamily="34" charset="0"/>
                </a:rPr>
                <a:t>Page Blobs: Random-write pattern data</a:t>
              </a:r>
            </a:p>
            <a:p>
              <a:pPr marL="285750" marR="0" lvl="0" indent="-285750" algn="l" defTabSz="839857"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Segoe UI" pitchFamily="34" charset="0"/>
                  <a:cs typeface="Segoe UI" pitchFamily="34" charset="0"/>
                </a:rPr>
                <a:t>Append Blobs</a:t>
              </a:r>
            </a:p>
            <a:p>
              <a:pPr marL="285750" marR="0" lvl="0" indent="-285750" algn="l" defTabSz="839857"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Segoe UI" pitchFamily="34" charset="0"/>
                  <a:cs typeface="Segoe UI" pitchFamily="34" charset="0"/>
                </a:rPr>
                <a:t>Client side HDFS</a:t>
              </a:r>
              <a:endParaRPr kumimoji="0" lang="en-US" sz="1400" b="0" i="0" u="none" strike="noStrike" kern="1200" cap="none" spc="0" normalizeH="0" baseline="0" noProof="0">
                <a:ln>
                  <a:noFill/>
                </a:ln>
                <a:solidFill>
                  <a:prstClr val="black"/>
                </a:solidFill>
                <a:effectLst/>
                <a:uLnTx/>
                <a:uFillTx/>
                <a:latin typeface="Trebuchet MS" panose="020B0603020202020204"/>
                <a:ea typeface="+mn-ea"/>
                <a:cs typeface="+mn-cs"/>
              </a:endParaRPr>
            </a:p>
          </p:txBody>
        </p:sp>
      </p:grpSp>
      <p:grpSp>
        <p:nvGrpSpPr>
          <p:cNvPr id="20" name="Group 19">
            <a:extLst>
              <a:ext uri="{FF2B5EF4-FFF2-40B4-BE49-F238E27FC236}">
                <a16:creationId xmlns:a16="http://schemas.microsoft.com/office/drawing/2014/main" id="{0E250FF5-A3CF-4FDC-A9AE-4A89BF5C95FB}"/>
              </a:ext>
            </a:extLst>
          </p:cNvPr>
          <p:cNvGrpSpPr/>
          <p:nvPr/>
        </p:nvGrpSpPr>
        <p:grpSpPr>
          <a:xfrm>
            <a:off x="7125426" y="2464380"/>
            <a:ext cx="2285235" cy="3119246"/>
            <a:chOff x="7125426" y="2464380"/>
            <a:chExt cx="2285235" cy="3119246"/>
          </a:xfrm>
        </p:grpSpPr>
        <p:sp>
          <p:nvSpPr>
            <p:cNvPr id="62" name="Rectangle 61"/>
            <p:cNvSpPr/>
            <p:nvPr/>
          </p:nvSpPr>
          <p:spPr bwMode="auto">
            <a:xfrm>
              <a:off x="7125426" y="2464380"/>
              <a:ext cx="2285235" cy="3119246"/>
            </a:xfrm>
            <a:prstGeom prst="rect">
              <a:avLst/>
            </a:prstGeom>
            <a:solidFill>
              <a:srgbClr val="015F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4684" tIns="131745" rIns="164684" bIns="131745" numCol="1" spcCol="0" rtlCol="0" fromWordArt="0" anchor="t" anchorCtr="0" forceAA="0" compatLnSpc="1">
              <a:prstTxWarp prst="textNoShape">
                <a:avLst/>
              </a:prstTxWarp>
              <a:noAutofit/>
            </a:bodyPr>
            <a:lstStyle/>
            <a:p>
              <a:pPr marL="0" marR="0" lvl="0" indent="0" algn="l" defTabSz="839857" rtl="0" eaLnBrk="1" fontAlgn="base" latinLnBrk="0" hangingPunct="1">
                <a:lnSpc>
                  <a:spcPct val="150000"/>
                </a:lnSpc>
                <a:spcBef>
                  <a:spcPct val="0"/>
                </a:spcBef>
                <a:spcAft>
                  <a:spcPct val="0"/>
                </a:spcAft>
                <a:buClrTx/>
                <a:buSzTx/>
                <a:buFontTx/>
                <a:buNone/>
                <a:tabLst/>
                <a:defRPr/>
              </a:pPr>
              <a:r>
                <a:rPr kumimoji="0" lang="en-US" sz="3136" b="0" i="0" u="none" strike="noStrike" kern="0" cap="none" spc="0" normalizeH="0" baseline="0" noProof="0">
                  <a:ln>
                    <a:noFill/>
                  </a:ln>
                  <a:gradFill>
                    <a:gsLst>
                      <a:gs pos="0">
                        <a:srgbClr val="FFFFFF"/>
                      </a:gs>
                      <a:gs pos="100000">
                        <a:srgbClr val="FFFFFF"/>
                      </a:gs>
                    </a:gsLst>
                    <a:lin ang="5400000" scaled="0"/>
                  </a:gradFill>
                  <a:effectLst>
                    <a:outerShdw blurRad="38100" dist="38100" dir="2700000" algn="tl">
                      <a:srgbClr val="000000">
                        <a:alpha val="43137"/>
                      </a:srgbClr>
                    </a:outerShdw>
                  </a:effectLst>
                  <a:uLnTx/>
                  <a:uFillTx/>
                  <a:latin typeface="Segoe UI"/>
                  <a:ea typeface="Segoe UI" pitchFamily="34" charset="0"/>
                  <a:cs typeface="Segoe UI" pitchFamily="34" charset="0"/>
                </a:rPr>
                <a:t>Tables</a:t>
              </a:r>
              <a:endParaRPr kumimoji="0" lang="en-US" sz="1568" b="0" i="0" u="none" strike="noStrike" kern="0" cap="none" spc="0" normalizeH="0" baseline="0" noProof="0">
                <a:ln>
                  <a:noFill/>
                </a:ln>
                <a:gradFill>
                  <a:gsLst>
                    <a:gs pos="0">
                      <a:srgbClr val="FFFFFF"/>
                    </a:gs>
                    <a:gs pos="100000">
                      <a:srgbClr val="FFFFFF"/>
                    </a:gs>
                  </a:gsLst>
                  <a:lin ang="5400000" scaled="0"/>
                </a:gradFill>
                <a:effectLst>
                  <a:outerShdw blurRad="38100" dist="38100" dir="2700000" algn="tl">
                    <a:srgbClr val="000000">
                      <a:alpha val="43137"/>
                    </a:srgbClr>
                  </a:outerShdw>
                </a:effectLst>
                <a:uLnTx/>
                <a:uFillTx/>
                <a:latin typeface="Segoe UI"/>
                <a:ea typeface="Segoe UI" pitchFamily="34" charset="0"/>
                <a:cs typeface="Segoe UI" pitchFamily="34" charset="0"/>
              </a:endParaRPr>
            </a:p>
            <a:p>
              <a:pPr marL="0" marR="0" lvl="0" indent="0" algn="l" defTabSz="839857" rtl="0" eaLnBrk="1" fontAlgn="base" latinLnBrk="0" hangingPunct="1">
                <a:lnSpc>
                  <a:spcPct val="100000"/>
                </a:lnSpc>
                <a:spcBef>
                  <a:spcPct val="0"/>
                </a:spcBef>
                <a:spcAft>
                  <a:spcPct val="0"/>
                </a:spcAft>
                <a:buClrTx/>
                <a:buSzTx/>
                <a:buFontTx/>
                <a:buNone/>
                <a:tabLst/>
                <a:defRPr/>
              </a:pPr>
              <a:endParaRPr kumimoji="0" lang="en-US" sz="1568"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Rectangle 8">
              <a:extLst>
                <a:ext uri="{FF2B5EF4-FFF2-40B4-BE49-F238E27FC236}">
                  <a16:creationId xmlns:a16="http://schemas.microsoft.com/office/drawing/2014/main" id="{3441789B-C672-476E-BCB9-B69BC4BBB77E}"/>
                </a:ext>
              </a:extLst>
            </p:cNvPr>
            <p:cNvSpPr/>
            <p:nvPr/>
          </p:nvSpPr>
          <p:spPr>
            <a:xfrm>
              <a:off x="7148394" y="3319774"/>
              <a:ext cx="2109044" cy="2162130"/>
            </a:xfrm>
            <a:prstGeom prst="rect">
              <a:avLst/>
            </a:prstGeom>
          </p:spPr>
          <p:txBody>
            <a:bodyPr wrap="square">
              <a:spAutoFit/>
            </a:bodyPr>
            <a:lstStyle/>
            <a:p>
              <a:pPr marL="285750" marR="0" lvl="0" indent="-285750" algn="l" defTabSz="839857" rtl="0" eaLnBrk="1" fontAlgn="base" latinLnBrk="0" hangingPunct="1">
                <a:lnSpc>
                  <a:spcPct val="100000"/>
                </a:lnSpc>
                <a:spcBef>
                  <a:spcPct val="0"/>
                </a:spcBef>
                <a:spcAft>
                  <a:spcPts val="90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Segoe UI" pitchFamily="34" charset="0"/>
                  <a:cs typeface="Segoe UI" pitchFamily="34" charset="0"/>
                </a:rPr>
                <a:t>Massive auto-scaling NoSQL store</a:t>
              </a:r>
            </a:p>
            <a:p>
              <a:pPr marL="285750" marR="0" lvl="0" indent="-285750" algn="l" defTabSz="839857" rtl="0" eaLnBrk="1" fontAlgn="base" latinLnBrk="0" hangingPunct="1">
                <a:lnSpc>
                  <a:spcPct val="100000"/>
                </a:lnSpc>
                <a:spcBef>
                  <a:spcPct val="0"/>
                </a:spcBef>
                <a:spcAft>
                  <a:spcPts val="90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Segoe UI" pitchFamily="34" charset="0"/>
                  <a:cs typeface="Segoe UI" pitchFamily="34" charset="0"/>
                </a:rPr>
                <a:t>Dynamic scaling based on load</a:t>
              </a:r>
            </a:p>
            <a:p>
              <a:pPr marL="285750" marR="0" lvl="0" indent="-285750" algn="l" defTabSz="839857" rtl="0" eaLnBrk="1" fontAlgn="base" latinLnBrk="0" hangingPunct="1">
                <a:lnSpc>
                  <a:spcPct val="100000"/>
                </a:lnSpc>
                <a:spcBef>
                  <a:spcPct val="0"/>
                </a:spcBef>
                <a:spcAft>
                  <a:spcPts val="90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Segoe UI" pitchFamily="34" charset="0"/>
                  <a:cs typeface="Segoe UI" pitchFamily="34" charset="0"/>
                </a:rPr>
                <a:t>Scale to PBs of table data </a:t>
              </a:r>
            </a:p>
            <a:p>
              <a:pPr marL="285750" marR="0" lvl="0" indent="-285750" algn="l" defTabSz="839857" rtl="0" eaLnBrk="1" fontAlgn="base" latinLnBrk="0" hangingPunct="1">
                <a:lnSpc>
                  <a:spcPct val="100000"/>
                </a:lnSpc>
                <a:spcBef>
                  <a:spcPct val="0"/>
                </a:spcBef>
                <a:spcAft>
                  <a:spcPts val="90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Segoe UI" pitchFamily="34" charset="0"/>
                  <a:cs typeface="Segoe UI" pitchFamily="34" charset="0"/>
                </a:rPr>
                <a:t>Fast key/value lookups</a:t>
              </a:r>
            </a:p>
          </p:txBody>
        </p:sp>
        <p:pic>
          <p:nvPicPr>
            <p:cNvPr id="83" name="Picture 82">
              <a:extLst>
                <a:ext uri="{FF2B5EF4-FFF2-40B4-BE49-F238E27FC236}">
                  <a16:creationId xmlns:a16="http://schemas.microsoft.com/office/drawing/2014/main" id="{92BC9719-5252-4BD9-ADCB-92D757090E28}"/>
                </a:ext>
              </a:extLst>
            </p:cNvPr>
            <p:cNvPicPr>
              <a:picLocks noChangeAspect="1"/>
            </p:cNvPicPr>
            <p:nvPr/>
          </p:nvPicPr>
          <p:blipFill>
            <a:blip r:embed="rId6"/>
            <a:stretch>
              <a:fillRect/>
            </a:stretch>
          </p:blipFill>
          <p:spPr>
            <a:xfrm>
              <a:off x="8644268" y="2766771"/>
              <a:ext cx="583898" cy="498415"/>
            </a:xfrm>
            <a:prstGeom prst="rect">
              <a:avLst/>
            </a:prstGeom>
          </p:spPr>
        </p:pic>
      </p:grpSp>
      <p:grpSp>
        <p:nvGrpSpPr>
          <p:cNvPr id="21" name="Group 20">
            <a:extLst>
              <a:ext uri="{FF2B5EF4-FFF2-40B4-BE49-F238E27FC236}">
                <a16:creationId xmlns:a16="http://schemas.microsoft.com/office/drawing/2014/main" id="{7F08F8A3-1114-4683-BED0-DC83E4255B27}"/>
              </a:ext>
            </a:extLst>
          </p:cNvPr>
          <p:cNvGrpSpPr/>
          <p:nvPr/>
        </p:nvGrpSpPr>
        <p:grpSpPr>
          <a:xfrm>
            <a:off x="9451963" y="2464380"/>
            <a:ext cx="2511437" cy="3119246"/>
            <a:chOff x="9451963" y="2464380"/>
            <a:chExt cx="2511437" cy="3119246"/>
          </a:xfrm>
        </p:grpSpPr>
        <p:sp>
          <p:nvSpPr>
            <p:cNvPr id="61" name="Rectangle 60"/>
            <p:cNvSpPr/>
            <p:nvPr/>
          </p:nvSpPr>
          <p:spPr bwMode="auto">
            <a:xfrm>
              <a:off x="9451963" y="2464380"/>
              <a:ext cx="2511437" cy="3119246"/>
            </a:xfrm>
            <a:prstGeom prst="rect">
              <a:avLst/>
            </a:prstGeom>
            <a:solidFill>
              <a:srgbClr val="014E7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4684" tIns="131745" rIns="164684" bIns="131745" numCol="1" spcCol="0" rtlCol="0" fromWordArt="0" anchor="t" anchorCtr="0" forceAA="0" compatLnSpc="1">
              <a:prstTxWarp prst="textNoShape">
                <a:avLst/>
              </a:prstTxWarp>
              <a:noAutofit/>
            </a:bodyPr>
            <a:lstStyle/>
            <a:p>
              <a:pPr marL="0" marR="0" lvl="0" indent="0" algn="l" defTabSz="839857" rtl="0" eaLnBrk="1" fontAlgn="base" latinLnBrk="0" hangingPunct="1">
                <a:lnSpc>
                  <a:spcPct val="15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FFFF"/>
                </a:solidFill>
                <a:effectLst>
                  <a:outerShdw blurRad="38100" dist="38100" dir="2700000" algn="tl">
                    <a:srgbClr val="000000">
                      <a:alpha val="43137"/>
                    </a:srgbClr>
                  </a:outerShdw>
                </a:effectLst>
                <a:uLnTx/>
                <a:uFillTx/>
                <a:latin typeface="Segoe UI"/>
                <a:ea typeface="Segoe UI" pitchFamily="34" charset="0"/>
                <a:cs typeface="Segoe UI" pitchFamily="34" charset="0"/>
              </a:endParaRPr>
            </a:p>
          </p:txBody>
        </p:sp>
        <p:sp>
          <p:nvSpPr>
            <p:cNvPr id="10" name="Rectangle 9">
              <a:extLst>
                <a:ext uri="{FF2B5EF4-FFF2-40B4-BE49-F238E27FC236}">
                  <a16:creationId xmlns:a16="http://schemas.microsoft.com/office/drawing/2014/main" id="{9DAB2BE7-0AFD-4ED3-B051-408C78559CA5}"/>
                </a:ext>
              </a:extLst>
            </p:cNvPr>
            <p:cNvSpPr/>
            <p:nvPr/>
          </p:nvSpPr>
          <p:spPr>
            <a:xfrm>
              <a:off x="9512620" y="3491117"/>
              <a:ext cx="2356020" cy="1846659"/>
            </a:xfrm>
            <a:prstGeom prst="rect">
              <a:avLst/>
            </a:prstGeom>
          </p:spPr>
          <p:txBody>
            <a:bodyPr wrap="square">
              <a:spAutoFit/>
            </a:bodyPr>
            <a:lstStyle/>
            <a:p>
              <a:pPr marL="285750" marR="0" lvl="0" indent="-285750" algn="l" defTabSz="839857" rtl="0" eaLnBrk="1" fontAlgn="base" latinLnBrk="0" hangingPunct="1">
                <a:lnSpc>
                  <a:spcPct val="100000"/>
                </a:lnSpc>
                <a:spcBef>
                  <a:spcPct val="0"/>
                </a:spcBef>
                <a:spcAft>
                  <a:spcPts val="1200"/>
                </a:spcAft>
                <a:buClrTx/>
                <a:buSzTx/>
                <a:buFont typeface="Arial" panose="020B0604020202020204" pitchFamily="34" charset="0"/>
                <a:buChar char="•"/>
                <a:tabLst/>
                <a:defRPr/>
              </a:pPr>
              <a:r>
                <a:rPr kumimoji="0" lang="en-US" sz="1400" b="0" i="0" u="none" strike="noStrike" kern="0" cap="none" spc="0" normalizeH="0" baseline="0" noProof="0">
                  <a:ln>
                    <a:noFill/>
                  </a:ln>
                  <a:solidFill>
                    <a:srgbClr val="FFFFFF"/>
                  </a:solidFill>
                  <a:effectLst/>
                  <a:uLnTx/>
                  <a:uFillTx/>
                  <a:latin typeface="Trebuchet MS" panose="020B0603020202020204"/>
                  <a:ea typeface="Segoe UI" pitchFamily="34" charset="0"/>
                  <a:cs typeface="Segoe UI" pitchFamily="34" charset="0"/>
                </a:rPr>
                <a:t>Unlimited storage for HDFS based apps</a:t>
              </a:r>
            </a:p>
            <a:p>
              <a:pPr marL="285750" marR="0" lvl="0" indent="-285750" algn="l" defTabSz="839857" rtl="0" eaLnBrk="1" fontAlgn="base" latinLnBrk="0" hangingPunct="1">
                <a:lnSpc>
                  <a:spcPct val="100000"/>
                </a:lnSpc>
                <a:spcBef>
                  <a:spcPct val="0"/>
                </a:spcBef>
                <a:spcAft>
                  <a:spcPts val="120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mn-ea"/>
                  <a:cs typeface="Segoe UI" pitchFamily="34" charset="0"/>
                </a:rPr>
                <a:t>Unlimited size accounts and objects</a:t>
              </a:r>
            </a:p>
            <a:p>
              <a:pPr marL="285750" marR="0" lvl="0" indent="-285750" algn="l" defTabSz="839857" rtl="0" eaLnBrk="1" fontAlgn="base" latinLnBrk="0" hangingPunct="1">
                <a:lnSpc>
                  <a:spcPct val="100000"/>
                </a:lnSpc>
                <a:spcBef>
                  <a:spcPct val="0"/>
                </a:spcBef>
                <a:spcAft>
                  <a:spcPts val="120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mn-ea"/>
                  <a:cs typeface="Segoe UI" pitchFamily="34" charset="0"/>
                </a:rPr>
                <a:t>Built on Blob storage</a:t>
              </a:r>
            </a:p>
            <a:p>
              <a:pPr marL="285750" marR="0" lvl="0" indent="-285750" algn="l" defTabSz="839857" rtl="0" eaLnBrk="1" fontAlgn="base" latinLnBrk="0" hangingPunct="1">
                <a:lnSpc>
                  <a:spcPct val="100000"/>
                </a:lnSpc>
                <a:spcBef>
                  <a:spcPct val="0"/>
                </a:spcBef>
                <a:spcAft>
                  <a:spcPts val="1200"/>
                </a:spcAft>
                <a:buClrTx/>
                <a:buSzTx/>
                <a:buFont typeface="Arial" panose="020B0604020202020204" pitchFamily="34" charset="0"/>
                <a:buChar char="•"/>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Trebuchet MS" panose="020B0603020202020204"/>
                  <a:ea typeface="+mn-ea"/>
                  <a:cs typeface="Segoe UI" pitchFamily="34" charset="0"/>
                </a:rPr>
                <a:t>Server side HDFS</a:t>
              </a:r>
            </a:p>
          </p:txBody>
        </p:sp>
        <p:pic>
          <p:nvPicPr>
            <p:cNvPr id="84" name="Picture 83">
              <a:extLst>
                <a:ext uri="{FF2B5EF4-FFF2-40B4-BE49-F238E27FC236}">
                  <a16:creationId xmlns:a16="http://schemas.microsoft.com/office/drawing/2014/main" id="{CD80CF36-325A-4CC0-BC45-99ED81927C8C}"/>
                </a:ext>
              </a:extLst>
            </p:cNvPr>
            <p:cNvPicPr>
              <a:picLocks noChangeAspect="1"/>
            </p:cNvPicPr>
            <p:nvPr/>
          </p:nvPicPr>
          <p:blipFill>
            <a:blip r:embed="rId7"/>
            <a:stretch>
              <a:fillRect/>
            </a:stretch>
          </p:blipFill>
          <p:spPr>
            <a:xfrm>
              <a:off x="11283927" y="2751205"/>
              <a:ext cx="524054" cy="516746"/>
            </a:xfrm>
            <a:prstGeom prst="rect">
              <a:avLst/>
            </a:prstGeom>
          </p:spPr>
        </p:pic>
        <p:sp>
          <p:nvSpPr>
            <p:cNvPr id="13" name="Rectangle 12">
              <a:extLst>
                <a:ext uri="{FF2B5EF4-FFF2-40B4-BE49-F238E27FC236}">
                  <a16:creationId xmlns:a16="http://schemas.microsoft.com/office/drawing/2014/main" id="{642F12E7-5516-46D8-89FB-83BB52EA5DCA}"/>
                </a:ext>
              </a:extLst>
            </p:cNvPr>
            <p:cNvSpPr/>
            <p:nvPr/>
          </p:nvSpPr>
          <p:spPr>
            <a:xfrm>
              <a:off x="9485983" y="2618618"/>
              <a:ext cx="1737976" cy="658385"/>
            </a:xfrm>
            <a:prstGeom prst="rect">
              <a:avLst/>
            </a:prstGeom>
          </p:spPr>
          <p:txBody>
            <a:bodyPr wrap="none">
              <a:spAutoFit/>
            </a:bodyPr>
            <a:lstStyle/>
            <a:p>
              <a:pPr marL="0" marR="0" lvl="0" indent="0" algn="l" defTabSz="839857" rtl="0" eaLnBrk="1" fontAlgn="base" latinLnBrk="0" hangingPunct="1">
                <a:lnSpc>
                  <a:spcPct val="150000"/>
                </a:lnSpc>
                <a:spcBef>
                  <a:spcPct val="0"/>
                </a:spcBef>
                <a:spcAft>
                  <a:spcPct val="0"/>
                </a:spcAft>
                <a:buClrTx/>
                <a:buSzTx/>
                <a:buFontTx/>
                <a:buNone/>
                <a:tabLst/>
                <a:defRPr/>
              </a:pPr>
              <a:r>
                <a:rPr kumimoji="0" lang="en-US" sz="2800" b="0" i="0" u="none" strike="noStrike" kern="0" cap="none" spc="0" normalizeH="0" baseline="0" noProof="0">
                  <a:ln>
                    <a:noFill/>
                  </a:ln>
                  <a:solidFill>
                    <a:srgbClr val="FFFFFF"/>
                  </a:solidFill>
                  <a:effectLst>
                    <a:outerShdw blurRad="38100" dist="38100" dir="2700000" algn="tl">
                      <a:srgbClr val="000000">
                        <a:alpha val="43137"/>
                      </a:srgbClr>
                    </a:outerShdw>
                  </a:effectLst>
                  <a:uLnTx/>
                  <a:uFillTx/>
                  <a:latin typeface="Trebuchet MS" panose="020B0603020202020204"/>
                  <a:ea typeface="Segoe UI" pitchFamily="34" charset="0"/>
                  <a:cs typeface="Segoe UI" pitchFamily="34" charset="0"/>
                </a:rPr>
                <a:t>Data Lake</a:t>
              </a:r>
            </a:p>
          </p:txBody>
        </p:sp>
      </p:grpSp>
      <p:grpSp>
        <p:nvGrpSpPr>
          <p:cNvPr id="22" name="Group 21">
            <a:extLst>
              <a:ext uri="{FF2B5EF4-FFF2-40B4-BE49-F238E27FC236}">
                <a16:creationId xmlns:a16="http://schemas.microsoft.com/office/drawing/2014/main" id="{87AC42FA-CC72-48D1-A294-26A595CD33C4}"/>
              </a:ext>
            </a:extLst>
          </p:cNvPr>
          <p:cNvGrpSpPr/>
          <p:nvPr/>
        </p:nvGrpSpPr>
        <p:grpSpPr>
          <a:xfrm>
            <a:off x="-73530" y="909373"/>
            <a:ext cx="5547898" cy="1590702"/>
            <a:chOff x="-73530" y="899848"/>
            <a:chExt cx="5547898" cy="1590702"/>
          </a:xfrm>
        </p:grpSpPr>
        <p:grpSp>
          <p:nvGrpSpPr>
            <p:cNvPr id="15" name="Group 14">
              <a:extLst>
                <a:ext uri="{FF2B5EF4-FFF2-40B4-BE49-F238E27FC236}">
                  <a16:creationId xmlns:a16="http://schemas.microsoft.com/office/drawing/2014/main" id="{BA46CD31-239F-445E-BD46-CF47EEAFB839}"/>
                </a:ext>
              </a:extLst>
            </p:cNvPr>
            <p:cNvGrpSpPr/>
            <p:nvPr/>
          </p:nvGrpSpPr>
          <p:grpSpPr>
            <a:xfrm>
              <a:off x="-73530" y="899848"/>
              <a:ext cx="4839515" cy="1583664"/>
              <a:chOff x="-73530" y="902135"/>
              <a:chExt cx="4839515" cy="1583664"/>
            </a:xfrm>
          </p:grpSpPr>
          <p:sp>
            <p:nvSpPr>
              <p:cNvPr id="45" name="Rectangle 44"/>
              <p:cNvSpPr/>
              <p:nvPr/>
            </p:nvSpPr>
            <p:spPr bwMode="auto">
              <a:xfrm>
                <a:off x="269859" y="1000125"/>
                <a:ext cx="4496126" cy="1422071"/>
              </a:xfrm>
              <a:prstGeom prst="rect">
                <a:avLst/>
              </a:prstGeom>
              <a:solidFill>
                <a:schemeClr val="bg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9" tIns="143366" rIns="179209" bIns="143366" numCol="1" spcCol="0" rtlCol="0" fromWordArt="0" anchor="t" anchorCtr="0" forceAA="0" compatLnSpc="1">
                <a:prstTxWarp prst="textNoShape">
                  <a:avLst/>
                </a:prstTxWarp>
                <a:noAutofit/>
              </a:bodyPr>
              <a:lstStyle/>
              <a:p>
                <a:pPr marL="0" marR="0" lvl="0" indent="0" algn="l" defTabSz="914092" rtl="0" eaLnBrk="1" fontAlgn="auto" latinLnBrk="0" hangingPunct="1">
                  <a:lnSpc>
                    <a:spcPct val="90000"/>
                  </a:lnSpc>
                  <a:spcBef>
                    <a:spcPts val="0"/>
                  </a:spcBef>
                  <a:spcAft>
                    <a:spcPts val="0"/>
                  </a:spcAft>
                  <a:buClrTx/>
                  <a:buSzTx/>
                  <a:buFontTx/>
                  <a:buNone/>
                  <a:tabLst/>
                  <a:defRPr/>
                </a:pPr>
                <a:endParaRPr kumimoji="0" lang="en-US" sz="2745" b="1" i="0" u="none" strike="noStrike" kern="0" cap="none" spc="-29" normalizeH="0" baseline="0" noProof="0">
                  <a:ln w="3175">
                    <a:noFill/>
                  </a:ln>
                  <a:gradFill>
                    <a:gsLst>
                      <a:gs pos="83772">
                        <a:srgbClr val="505050"/>
                      </a:gs>
                      <a:gs pos="42857">
                        <a:srgbClr val="505050"/>
                      </a:gs>
                    </a:gsLst>
                    <a:lin ang="5400000" scaled="0"/>
                  </a:gradFill>
                  <a:effectLst/>
                  <a:uLnTx/>
                  <a:uFillTx/>
                  <a:latin typeface="Segoe UI Semilight" panose="020B0402040204020203" pitchFamily="34" charset="0"/>
                  <a:ea typeface="+mn-ea"/>
                  <a:cs typeface="Segoe UI Semilight" panose="020B0402040204020203" pitchFamily="34" charset="0"/>
                </a:endParaRPr>
              </a:p>
            </p:txBody>
          </p:sp>
          <p:sp>
            <p:nvSpPr>
              <p:cNvPr id="46" name="TextBox 45"/>
              <p:cNvSpPr txBox="1"/>
              <p:nvPr/>
            </p:nvSpPr>
            <p:spPr>
              <a:xfrm>
                <a:off x="-73530" y="1972349"/>
                <a:ext cx="2415398" cy="504976"/>
              </a:xfrm>
              <a:prstGeom prst="rect">
                <a:avLst/>
              </a:prstGeom>
              <a:noFill/>
            </p:spPr>
            <p:txBody>
              <a:bodyPr wrap="square" lIns="627230" tIns="143366" rIns="179209" bIns="143366" rtlCol="0">
                <a:spAutoFit/>
              </a:bodyPr>
              <a:lstStyle/>
              <a:p>
                <a:pPr marL="0" marR="0" lvl="0" indent="0" algn="l" defTabSz="914092"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gradFill>
                      <a:gsLst>
                        <a:gs pos="83772">
                          <a:srgbClr val="505050"/>
                        </a:gs>
                        <a:gs pos="42857">
                          <a:srgbClr val="505050"/>
                        </a:gs>
                      </a:gsLst>
                      <a:lin ang="5400000" scaled="0"/>
                    </a:gradFill>
                    <a:effectLst/>
                    <a:uLnTx/>
                    <a:uFillTx/>
                    <a:latin typeface="Segoe UI Semilight" panose="020B0402040204020203" pitchFamily="34" charset="0"/>
                    <a:ea typeface="+mn-ea"/>
                    <a:cs typeface="Segoe UI Semilight" panose="020B0402040204020203" pitchFamily="34" charset="0"/>
                  </a:rPr>
                  <a:t>Virtual Machines</a:t>
                </a:r>
              </a:p>
            </p:txBody>
          </p:sp>
          <p:sp>
            <p:nvSpPr>
              <p:cNvPr id="50" name="TextBox 49"/>
              <p:cNvSpPr txBox="1"/>
              <p:nvPr/>
            </p:nvSpPr>
            <p:spPr>
              <a:xfrm>
                <a:off x="1628094" y="2002367"/>
                <a:ext cx="1683868" cy="483432"/>
              </a:xfrm>
              <a:prstGeom prst="rect">
                <a:avLst/>
              </a:prstGeom>
              <a:noFill/>
            </p:spPr>
            <p:txBody>
              <a:bodyPr wrap="square" lIns="627230" tIns="143366" rIns="179209" bIns="143366" rtlCol="0">
                <a:spAutoFit/>
              </a:bodyPr>
              <a:lstStyle/>
              <a:p>
                <a:pPr marL="0" marR="0" lvl="0" indent="0" algn="l" defTabSz="914092" rtl="0" eaLnBrk="1" fontAlgn="auto" latinLnBrk="0" hangingPunct="1">
                  <a:lnSpc>
                    <a:spcPct val="90000"/>
                  </a:lnSpc>
                  <a:spcBef>
                    <a:spcPts val="1765"/>
                  </a:spcBef>
                  <a:spcAft>
                    <a:spcPts val="0"/>
                  </a:spcAft>
                  <a:buClrTx/>
                  <a:buSzTx/>
                  <a:buFontTx/>
                  <a:buNone/>
                  <a:tabLst/>
                  <a:defRPr/>
                </a:pPr>
                <a:r>
                  <a:rPr kumimoji="0" lang="en-US" sz="1400" b="1" i="0" u="none" strike="noStrike" kern="0" cap="none" spc="0" normalizeH="0" baseline="0" noProof="0">
                    <a:ln>
                      <a:noFill/>
                    </a:ln>
                    <a:gradFill>
                      <a:gsLst>
                        <a:gs pos="83772">
                          <a:srgbClr val="505050"/>
                        </a:gs>
                        <a:gs pos="42857">
                          <a:srgbClr val="505050"/>
                        </a:gs>
                      </a:gsLst>
                      <a:lin ang="5400000" scaled="0"/>
                    </a:gradFill>
                    <a:effectLst/>
                    <a:uLnTx/>
                    <a:uFillTx/>
                    <a:latin typeface="Segoe UI Semilight" panose="020B0402040204020203" pitchFamily="34" charset="0"/>
                    <a:ea typeface="+mn-ea"/>
                    <a:cs typeface="Segoe UI Semilight" panose="020B0402040204020203" pitchFamily="34" charset="0"/>
                  </a:rPr>
                  <a:t>Storage</a:t>
                </a:r>
              </a:p>
            </p:txBody>
          </p:sp>
          <p:pic>
            <p:nvPicPr>
              <p:cNvPr id="39" name="Picture 38">
                <a:extLst>
                  <a:ext uri="{FF2B5EF4-FFF2-40B4-BE49-F238E27FC236}">
                    <a16:creationId xmlns:a16="http://schemas.microsoft.com/office/drawing/2014/main" id="{01F7ED2F-6119-4A2C-B958-8E4F68FCE1FD}"/>
                  </a:ext>
                </a:extLst>
              </p:cNvPr>
              <p:cNvPicPr>
                <a:picLocks noChangeAspect="1"/>
              </p:cNvPicPr>
              <p:nvPr/>
            </p:nvPicPr>
            <p:blipFill>
              <a:blip r:embed="rId8"/>
              <a:stretch>
                <a:fillRect/>
              </a:stretch>
            </p:blipFill>
            <p:spPr>
              <a:xfrm>
                <a:off x="3576601" y="1608320"/>
                <a:ext cx="619136" cy="364479"/>
              </a:xfrm>
              <a:prstGeom prst="rect">
                <a:avLst/>
              </a:prstGeom>
            </p:spPr>
          </p:pic>
          <p:pic>
            <p:nvPicPr>
              <p:cNvPr id="40" name="Picture 39">
                <a:extLst>
                  <a:ext uri="{FF2B5EF4-FFF2-40B4-BE49-F238E27FC236}">
                    <a16:creationId xmlns:a16="http://schemas.microsoft.com/office/drawing/2014/main" id="{7570A994-0CFE-4217-AD00-62D585393BC3}"/>
                  </a:ext>
                </a:extLst>
              </p:cNvPr>
              <p:cNvPicPr>
                <a:picLocks noChangeAspect="1"/>
              </p:cNvPicPr>
              <p:nvPr/>
            </p:nvPicPr>
            <p:blipFill>
              <a:blip r:embed="rId9"/>
              <a:stretch>
                <a:fillRect/>
              </a:stretch>
            </p:blipFill>
            <p:spPr>
              <a:xfrm>
                <a:off x="884470" y="1535393"/>
                <a:ext cx="553411" cy="513115"/>
              </a:xfrm>
              <a:prstGeom prst="rect">
                <a:avLst/>
              </a:prstGeom>
            </p:spPr>
          </p:pic>
          <p:pic>
            <p:nvPicPr>
              <p:cNvPr id="41" name="Picture 40">
                <a:extLst>
                  <a:ext uri="{FF2B5EF4-FFF2-40B4-BE49-F238E27FC236}">
                    <a16:creationId xmlns:a16="http://schemas.microsoft.com/office/drawing/2014/main" id="{E86EBDEA-5F82-41E4-9053-11F039028E96}"/>
                  </a:ext>
                </a:extLst>
              </p:cNvPr>
              <p:cNvPicPr>
                <a:picLocks noChangeAspect="1"/>
              </p:cNvPicPr>
              <p:nvPr/>
            </p:nvPicPr>
            <p:blipFill>
              <a:blip r:embed="rId10"/>
              <a:stretch>
                <a:fillRect/>
              </a:stretch>
            </p:blipFill>
            <p:spPr>
              <a:xfrm>
                <a:off x="2288756" y="1555055"/>
                <a:ext cx="550107" cy="471010"/>
              </a:xfrm>
              <a:prstGeom prst="rect">
                <a:avLst/>
              </a:prstGeom>
            </p:spPr>
          </p:pic>
          <p:sp>
            <p:nvSpPr>
              <p:cNvPr id="3" name="TextBox 2">
                <a:extLst>
                  <a:ext uri="{FF2B5EF4-FFF2-40B4-BE49-F238E27FC236}">
                    <a16:creationId xmlns:a16="http://schemas.microsoft.com/office/drawing/2014/main" id="{EF0EBCDF-0730-45CD-8808-4B88BDA5B9D8}"/>
                  </a:ext>
                </a:extLst>
              </p:cNvPr>
              <p:cNvSpPr txBox="1"/>
              <p:nvPr/>
            </p:nvSpPr>
            <p:spPr>
              <a:xfrm>
                <a:off x="2113631" y="902135"/>
                <a:ext cx="1248274" cy="627864"/>
              </a:xfrm>
              <a:prstGeom prst="rect">
                <a:avLst/>
              </a:prstGeom>
              <a:noFill/>
            </p:spPr>
            <p:txBody>
              <a:bodyPr wrap="square" lIns="182880" tIns="146304" rIns="182880" bIns="146304" rtlCol="0">
                <a:spAutoFit/>
              </a:bodyPr>
              <a:lstStyle/>
              <a:p>
                <a:pPr marL="0" marR="0" lvl="0" indent="0" algn="l" defTabSz="914367"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2C3C43">
                        <a:lumMod val="10000"/>
                      </a:srgbClr>
                    </a:solidFill>
                    <a:effectLst/>
                    <a:uLnTx/>
                    <a:uFillTx/>
                    <a:latin typeface="Trebuchet MS" panose="020B0603020202020204"/>
                    <a:ea typeface="+mn-ea"/>
                    <a:cs typeface="+mn-cs"/>
                  </a:rPr>
                  <a:t>IaaS</a:t>
                </a:r>
              </a:p>
            </p:txBody>
          </p:sp>
        </p:grpSp>
        <p:sp>
          <p:nvSpPr>
            <p:cNvPr id="51" name="TextBox 50"/>
            <p:cNvSpPr txBox="1"/>
            <p:nvPr/>
          </p:nvSpPr>
          <p:spPr>
            <a:xfrm>
              <a:off x="2808659" y="2007119"/>
              <a:ext cx="2665709" cy="483431"/>
            </a:xfrm>
            <a:prstGeom prst="rect">
              <a:avLst/>
            </a:prstGeom>
            <a:noFill/>
          </p:spPr>
          <p:txBody>
            <a:bodyPr wrap="square" lIns="627230" tIns="143366" rIns="179209" bIns="143366" rtlCol="0">
              <a:spAutoFit/>
            </a:bodyPr>
            <a:lstStyle/>
            <a:p>
              <a:pPr marL="0" marR="0" lvl="0" indent="0" algn="l" defTabSz="914092" rtl="0" eaLnBrk="1" fontAlgn="auto" latinLnBrk="0" hangingPunct="1">
                <a:lnSpc>
                  <a:spcPct val="90000"/>
                </a:lnSpc>
                <a:spcBef>
                  <a:spcPts val="1765"/>
                </a:spcBef>
                <a:spcAft>
                  <a:spcPts val="0"/>
                </a:spcAft>
                <a:buClrTx/>
                <a:buSzTx/>
                <a:buFontTx/>
                <a:buNone/>
                <a:tabLst/>
                <a:defRPr/>
              </a:pPr>
              <a:r>
                <a:rPr kumimoji="0" lang="en-US" sz="1400" b="1" i="0" u="none" strike="noStrike" kern="0" cap="none" spc="0" normalizeH="0" baseline="0" noProof="0">
                  <a:ln>
                    <a:noFill/>
                  </a:ln>
                  <a:gradFill>
                    <a:gsLst>
                      <a:gs pos="83772">
                        <a:srgbClr val="505050"/>
                      </a:gs>
                      <a:gs pos="42857">
                        <a:srgbClr val="505050"/>
                      </a:gs>
                    </a:gsLst>
                    <a:lin ang="5400000" scaled="0"/>
                  </a:gradFill>
                  <a:effectLst/>
                  <a:uLnTx/>
                  <a:uFillTx/>
                  <a:latin typeface="Segoe UI Semilight" panose="020B0402040204020203" pitchFamily="34" charset="0"/>
                  <a:ea typeface="+mn-ea"/>
                  <a:cs typeface="Segoe UI Semilight" panose="020B0402040204020203" pitchFamily="34" charset="0"/>
                </a:rPr>
                <a:t>Networking</a:t>
              </a:r>
            </a:p>
          </p:txBody>
        </p:sp>
      </p:grpSp>
      <p:grpSp>
        <p:nvGrpSpPr>
          <p:cNvPr id="23" name="Group 22">
            <a:extLst>
              <a:ext uri="{FF2B5EF4-FFF2-40B4-BE49-F238E27FC236}">
                <a16:creationId xmlns:a16="http://schemas.microsoft.com/office/drawing/2014/main" id="{9544294F-AF3F-4ED8-AA57-0B31584B4325}"/>
              </a:ext>
            </a:extLst>
          </p:cNvPr>
          <p:cNvGrpSpPr/>
          <p:nvPr/>
        </p:nvGrpSpPr>
        <p:grpSpPr>
          <a:xfrm>
            <a:off x="4663576" y="901965"/>
            <a:ext cx="7901683" cy="1591287"/>
            <a:chOff x="4663576" y="901965"/>
            <a:chExt cx="7901683" cy="1591287"/>
          </a:xfrm>
        </p:grpSpPr>
        <p:grpSp>
          <p:nvGrpSpPr>
            <p:cNvPr id="16" name="Group 15">
              <a:extLst>
                <a:ext uri="{FF2B5EF4-FFF2-40B4-BE49-F238E27FC236}">
                  <a16:creationId xmlns:a16="http://schemas.microsoft.com/office/drawing/2014/main" id="{2BD0826F-25FB-4730-A538-85BAE37D1BEE}"/>
                </a:ext>
              </a:extLst>
            </p:cNvPr>
            <p:cNvGrpSpPr/>
            <p:nvPr/>
          </p:nvGrpSpPr>
          <p:grpSpPr>
            <a:xfrm>
              <a:off x="4663576" y="901965"/>
              <a:ext cx="7302656" cy="1591287"/>
              <a:chOff x="4663576" y="902135"/>
              <a:chExt cx="7302656" cy="1591287"/>
            </a:xfrm>
          </p:grpSpPr>
          <p:sp>
            <p:nvSpPr>
              <p:cNvPr id="63" name="Rectangle 62"/>
              <p:cNvSpPr/>
              <p:nvPr/>
            </p:nvSpPr>
            <p:spPr bwMode="auto">
              <a:xfrm>
                <a:off x="4793733" y="1006357"/>
                <a:ext cx="7172499" cy="1422291"/>
              </a:xfrm>
              <a:prstGeom prst="rect">
                <a:avLst/>
              </a:prstGeom>
              <a:solidFill>
                <a:schemeClr val="accent6">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9" tIns="143366" rIns="179209" bIns="143366" numCol="1" spcCol="0" rtlCol="0" fromWordArt="0" anchor="t" anchorCtr="0" forceAA="0" compatLnSpc="1">
                <a:prstTxWarp prst="textNoShape">
                  <a:avLst/>
                </a:prstTxWarp>
                <a:noAutofit/>
              </a:bodyPr>
              <a:lstStyle/>
              <a:p>
                <a:pPr marL="0" marR="0" lvl="0" indent="0" algn="l" defTabSz="914092" rtl="0" eaLnBrk="1" fontAlgn="auto" latinLnBrk="0" hangingPunct="1">
                  <a:lnSpc>
                    <a:spcPct val="90000"/>
                  </a:lnSpc>
                  <a:spcBef>
                    <a:spcPts val="0"/>
                  </a:spcBef>
                  <a:spcAft>
                    <a:spcPts val="0"/>
                  </a:spcAft>
                  <a:buClrTx/>
                  <a:buSzTx/>
                  <a:buFontTx/>
                  <a:buNone/>
                  <a:tabLst/>
                  <a:defRPr/>
                </a:pPr>
                <a:endParaRPr kumimoji="0" lang="en-US" sz="2745" b="1" i="0" u="none" strike="noStrike" kern="0" cap="none" spc="-29" normalizeH="0" baseline="0" noProof="0">
                  <a:ln w="3175">
                    <a:noFill/>
                  </a:ln>
                  <a:gradFill>
                    <a:gsLst>
                      <a:gs pos="83772">
                        <a:srgbClr val="505050"/>
                      </a:gs>
                      <a:gs pos="42857">
                        <a:srgbClr val="505050"/>
                      </a:gs>
                    </a:gsLst>
                    <a:lin ang="5400000" scaled="0"/>
                  </a:gradFill>
                  <a:effectLst/>
                  <a:uLnTx/>
                  <a:uFillTx/>
                  <a:latin typeface="Segoe UI Semilight" panose="020B0402040204020203" pitchFamily="34" charset="0"/>
                  <a:ea typeface="+mn-ea"/>
                  <a:cs typeface="Segoe UI Semilight" panose="020B0402040204020203" pitchFamily="34" charset="0"/>
                </a:endParaRPr>
              </a:p>
            </p:txBody>
          </p:sp>
          <p:sp>
            <p:nvSpPr>
              <p:cNvPr id="65" name="TextBox 64"/>
              <p:cNvSpPr txBox="1"/>
              <p:nvPr/>
            </p:nvSpPr>
            <p:spPr>
              <a:xfrm>
                <a:off x="4663576" y="2009991"/>
                <a:ext cx="2173250" cy="483431"/>
              </a:xfrm>
              <a:prstGeom prst="rect">
                <a:avLst/>
              </a:prstGeom>
              <a:noFill/>
            </p:spPr>
            <p:txBody>
              <a:bodyPr wrap="square" lIns="627230" tIns="143366" rIns="179209" bIns="143366" rtlCol="0">
                <a:spAutoFit/>
              </a:bodyPr>
              <a:lstStyle/>
              <a:p>
                <a:pPr marL="0" marR="0" lvl="0" indent="0" algn="l" defTabSz="914092" rtl="0" eaLnBrk="1" fontAlgn="auto" latinLnBrk="0" hangingPunct="1">
                  <a:lnSpc>
                    <a:spcPct val="90000"/>
                  </a:lnSpc>
                  <a:spcBef>
                    <a:spcPts val="1765"/>
                  </a:spcBef>
                  <a:spcAft>
                    <a:spcPts val="0"/>
                  </a:spcAft>
                  <a:buClrTx/>
                  <a:buSzTx/>
                  <a:buFontTx/>
                  <a:buNone/>
                  <a:tabLst/>
                  <a:defRPr/>
                </a:pPr>
                <a:r>
                  <a:rPr kumimoji="0" lang="en-US" sz="1400" b="1" i="0" u="none" strike="noStrike" kern="0" cap="none" spc="0" normalizeH="0" baseline="0" noProof="0">
                    <a:ln>
                      <a:noFill/>
                    </a:ln>
                    <a:gradFill>
                      <a:gsLst>
                        <a:gs pos="83772">
                          <a:srgbClr val="505050"/>
                        </a:gs>
                        <a:gs pos="42857">
                          <a:srgbClr val="505050"/>
                        </a:gs>
                      </a:gsLst>
                      <a:lin ang="5400000" scaled="0"/>
                    </a:gradFill>
                    <a:effectLst/>
                    <a:uLnTx/>
                    <a:uFillTx/>
                    <a:latin typeface="Segoe UI Semilight" panose="020B0402040204020203" pitchFamily="34" charset="0"/>
                    <a:ea typeface="+mn-ea"/>
                    <a:cs typeface="Segoe UI Semilight" panose="020B0402040204020203" pitchFamily="34" charset="0"/>
                  </a:rPr>
                  <a:t>Frameworks</a:t>
                </a:r>
              </a:p>
            </p:txBody>
          </p:sp>
          <p:sp>
            <p:nvSpPr>
              <p:cNvPr id="69" name="TextBox 68"/>
              <p:cNvSpPr txBox="1"/>
              <p:nvPr/>
            </p:nvSpPr>
            <p:spPr>
              <a:xfrm>
                <a:off x="6265404" y="2005556"/>
                <a:ext cx="2407081" cy="483431"/>
              </a:xfrm>
              <a:prstGeom prst="rect">
                <a:avLst/>
              </a:prstGeom>
              <a:noFill/>
            </p:spPr>
            <p:txBody>
              <a:bodyPr wrap="square" lIns="627230" tIns="143366" rIns="179209" bIns="143366" rtlCol="0">
                <a:spAutoFit/>
              </a:bodyPr>
              <a:lstStyle/>
              <a:p>
                <a:pPr marL="0" marR="0" lvl="0" indent="0" algn="l" defTabSz="914092" rtl="0" eaLnBrk="1" fontAlgn="auto" latinLnBrk="0" hangingPunct="1">
                  <a:lnSpc>
                    <a:spcPct val="90000"/>
                  </a:lnSpc>
                  <a:spcBef>
                    <a:spcPts val="1765"/>
                  </a:spcBef>
                  <a:spcAft>
                    <a:spcPts val="0"/>
                  </a:spcAft>
                  <a:buClrTx/>
                  <a:buSzTx/>
                  <a:buFontTx/>
                  <a:buNone/>
                  <a:tabLst/>
                  <a:defRPr/>
                </a:pPr>
                <a:r>
                  <a:rPr kumimoji="0" lang="en-US" sz="1400" b="1" i="0" u="none" strike="noStrike" kern="0" cap="none" spc="0" normalizeH="0" baseline="0" noProof="0">
                    <a:ln>
                      <a:noFill/>
                    </a:ln>
                    <a:gradFill>
                      <a:gsLst>
                        <a:gs pos="83772">
                          <a:srgbClr val="505050"/>
                        </a:gs>
                        <a:gs pos="42857">
                          <a:srgbClr val="505050"/>
                        </a:gs>
                      </a:gsLst>
                      <a:lin ang="5400000" scaled="0"/>
                    </a:gradFill>
                    <a:effectLst/>
                    <a:uLnTx/>
                    <a:uFillTx/>
                    <a:latin typeface="Segoe UI Semilight" panose="020B0402040204020203" pitchFamily="34" charset="0"/>
                    <a:ea typeface="+mn-ea"/>
                    <a:cs typeface="Segoe UI Semilight" panose="020B0402040204020203" pitchFamily="34" charset="0"/>
                  </a:rPr>
                  <a:t>Web/Mobile</a:t>
                </a:r>
              </a:p>
            </p:txBody>
          </p:sp>
          <p:sp>
            <p:nvSpPr>
              <p:cNvPr id="80" name="TextBox 79"/>
              <p:cNvSpPr txBox="1"/>
              <p:nvPr/>
            </p:nvSpPr>
            <p:spPr>
              <a:xfrm>
                <a:off x="8041099" y="2009991"/>
                <a:ext cx="2109045" cy="483431"/>
              </a:xfrm>
              <a:prstGeom prst="rect">
                <a:avLst/>
              </a:prstGeom>
              <a:noFill/>
            </p:spPr>
            <p:txBody>
              <a:bodyPr wrap="square" lIns="627230" tIns="143366" rIns="179209" bIns="143366" rtlCol="0">
                <a:spAutoFit/>
              </a:bodyPr>
              <a:lstStyle/>
              <a:p>
                <a:pPr marL="0" marR="0" lvl="0" indent="0" algn="l" defTabSz="914092" rtl="0" eaLnBrk="1" fontAlgn="auto" latinLnBrk="0" hangingPunct="1">
                  <a:lnSpc>
                    <a:spcPct val="90000"/>
                  </a:lnSpc>
                  <a:spcBef>
                    <a:spcPts val="1765"/>
                  </a:spcBef>
                  <a:spcAft>
                    <a:spcPts val="0"/>
                  </a:spcAft>
                  <a:buClrTx/>
                  <a:buSzTx/>
                  <a:buFontTx/>
                  <a:buNone/>
                  <a:tabLst/>
                  <a:defRPr/>
                </a:pPr>
                <a:r>
                  <a:rPr kumimoji="0" lang="en-US" sz="1400" b="1" i="0" u="none" strike="noStrike" kern="0" cap="none" spc="0" normalizeH="0" baseline="0" noProof="0">
                    <a:ln>
                      <a:noFill/>
                    </a:ln>
                    <a:gradFill>
                      <a:gsLst>
                        <a:gs pos="83772">
                          <a:srgbClr val="505050"/>
                        </a:gs>
                        <a:gs pos="42857">
                          <a:srgbClr val="505050"/>
                        </a:gs>
                      </a:gsLst>
                      <a:lin ang="5400000" scaled="0"/>
                    </a:gradFill>
                    <a:effectLst/>
                    <a:uLnTx/>
                    <a:uFillTx/>
                    <a:latin typeface="Segoe UI Semilight" panose="020B0402040204020203" pitchFamily="34" charset="0"/>
                    <a:ea typeface="+mn-ea"/>
                    <a:cs typeface="Segoe UI Semilight" panose="020B0402040204020203" pitchFamily="34" charset="0"/>
                  </a:rPr>
                  <a:t>Microservices</a:t>
                </a:r>
              </a:p>
            </p:txBody>
          </p:sp>
          <p:sp>
            <p:nvSpPr>
              <p:cNvPr id="43" name="TextBox 42">
                <a:extLst>
                  <a:ext uri="{FF2B5EF4-FFF2-40B4-BE49-F238E27FC236}">
                    <a16:creationId xmlns:a16="http://schemas.microsoft.com/office/drawing/2014/main" id="{CCA3E7EF-55B6-45E1-9239-0001D1ED8EAD}"/>
                  </a:ext>
                </a:extLst>
              </p:cNvPr>
              <p:cNvSpPr txBox="1"/>
              <p:nvPr/>
            </p:nvSpPr>
            <p:spPr>
              <a:xfrm>
                <a:off x="7763712" y="902135"/>
                <a:ext cx="1208597" cy="627864"/>
              </a:xfrm>
              <a:prstGeom prst="rect">
                <a:avLst/>
              </a:prstGeom>
              <a:noFill/>
            </p:spPr>
            <p:txBody>
              <a:bodyPr wrap="square" lIns="182880" tIns="146304" rIns="182880" bIns="146304" rtlCol="0">
                <a:spAutoFit/>
              </a:bodyPr>
              <a:lstStyle/>
              <a:p>
                <a:pPr marL="0" marR="0" lvl="0" indent="0" algn="l" defTabSz="914367"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a:ln>
                      <a:noFill/>
                    </a:ln>
                    <a:solidFill>
                      <a:srgbClr val="2C3C43">
                        <a:lumMod val="10000"/>
                      </a:srgbClr>
                    </a:solidFill>
                    <a:effectLst/>
                    <a:uLnTx/>
                    <a:uFillTx/>
                    <a:latin typeface="Trebuchet MS" panose="020B0603020202020204"/>
                    <a:ea typeface="+mn-ea"/>
                    <a:cs typeface="+mn-cs"/>
                  </a:rPr>
                  <a:t>PaaS</a:t>
                </a:r>
              </a:p>
            </p:txBody>
          </p:sp>
          <p:pic>
            <p:nvPicPr>
              <p:cNvPr id="44" name="Picture 43">
                <a:extLst>
                  <a:ext uri="{FF2B5EF4-FFF2-40B4-BE49-F238E27FC236}">
                    <a16:creationId xmlns:a16="http://schemas.microsoft.com/office/drawing/2014/main" id="{F909D6BA-0A85-44B3-AD4E-A1A79BFCB45D}"/>
                  </a:ext>
                </a:extLst>
              </p:cNvPr>
              <p:cNvPicPr>
                <a:picLocks noChangeAspect="1"/>
              </p:cNvPicPr>
              <p:nvPr/>
            </p:nvPicPr>
            <p:blipFill>
              <a:blip r:embed="rId11"/>
              <a:stretch>
                <a:fillRect/>
              </a:stretch>
            </p:blipFill>
            <p:spPr>
              <a:xfrm>
                <a:off x="7182764" y="1609780"/>
                <a:ext cx="453905" cy="454256"/>
              </a:xfrm>
              <a:prstGeom prst="rect">
                <a:avLst/>
              </a:prstGeom>
            </p:spPr>
          </p:pic>
          <p:sp>
            <p:nvSpPr>
              <p:cNvPr id="52" name="circle" title="Icon of a circle with three smaller circles on it">
                <a:extLst>
                  <a:ext uri="{FF2B5EF4-FFF2-40B4-BE49-F238E27FC236}">
                    <a16:creationId xmlns:a16="http://schemas.microsoft.com/office/drawing/2014/main" id="{9321D3DC-0D66-44AD-9B79-C8B29355C8E6}"/>
                  </a:ext>
                </a:extLst>
              </p:cNvPr>
              <p:cNvSpPr>
                <a:spLocks noChangeAspect="1" noEditPoints="1"/>
              </p:cNvSpPr>
              <p:nvPr/>
            </p:nvSpPr>
            <p:spPr bwMode="auto">
              <a:xfrm>
                <a:off x="5573006" y="1618839"/>
                <a:ext cx="393105" cy="399634"/>
              </a:xfrm>
              <a:custGeom>
                <a:avLst/>
                <a:gdLst>
                  <a:gd name="T0" fmla="*/ 26 w 340"/>
                  <a:gd name="T1" fmla="*/ 224 h 345"/>
                  <a:gd name="T2" fmla="*/ 23 w 340"/>
                  <a:gd name="T3" fmla="*/ 198 h 345"/>
                  <a:gd name="T4" fmla="*/ 119 w 340"/>
                  <a:gd name="T5" fmla="*/ 59 h 345"/>
                  <a:gd name="T6" fmla="*/ 77 w 340"/>
                  <a:gd name="T7" fmla="*/ 312 h 345"/>
                  <a:gd name="T8" fmla="*/ 170 w 340"/>
                  <a:gd name="T9" fmla="*/ 345 h 345"/>
                  <a:gd name="T10" fmla="*/ 262 w 340"/>
                  <a:gd name="T11" fmla="*/ 312 h 345"/>
                  <a:gd name="T12" fmla="*/ 314 w 340"/>
                  <a:gd name="T13" fmla="*/ 224 h 345"/>
                  <a:gd name="T14" fmla="*/ 317 w 340"/>
                  <a:gd name="T15" fmla="*/ 198 h 345"/>
                  <a:gd name="T16" fmla="*/ 220 w 340"/>
                  <a:gd name="T17" fmla="*/ 60 h 345"/>
                  <a:gd name="T18" fmla="*/ 170 w 340"/>
                  <a:gd name="T19" fmla="*/ 102 h 345"/>
                  <a:gd name="T20" fmla="*/ 221 w 340"/>
                  <a:gd name="T21" fmla="*/ 51 h 345"/>
                  <a:gd name="T22" fmla="*/ 170 w 340"/>
                  <a:gd name="T23" fmla="*/ 0 h 345"/>
                  <a:gd name="T24" fmla="*/ 119 w 340"/>
                  <a:gd name="T25" fmla="*/ 51 h 345"/>
                  <a:gd name="T26" fmla="*/ 170 w 340"/>
                  <a:gd name="T27" fmla="*/ 102 h 345"/>
                  <a:gd name="T28" fmla="*/ 51 w 340"/>
                  <a:gd name="T29" fmla="*/ 319 h 345"/>
                  <a:gd name="T30" fmla="*/ 102 w 340"/>
                  <a:gd name="T31" fmla="*/ 268 h 345"/>
                  <a:gd name="T32" fmla="*/ 51 w 340"/>
                  <a:gd name="T33" fmla="*/ 217 h 345"/>
                  <a:gd name="T34" fmla="*/ 0 w 340"/>
                  <a:gd name="T35" fmla="*/ 268 h 345"/>
                  <a:gd name="T36" fmla="*/ 51 w 340"/>
                  <a:gd name="T37" fmla="*/ 319 h 345"/>
                  <a:gd name="T38" fmla="*/ 289 w 340"/>
                  <a:gd name="T39" fmla="*/ 319 h 345"/>
                  <a:gd name="T40" fmla="*/ 340 w 340"/>
                  <a:gd name="T41" fmla="*/ 268 h 345"/>
                  <a:gd name="T42" fmla="*/ 289 w 340"/>
                  <a:gd name="T43" fmla="*/ 217 h 345"/>
                  <a:gd name="T44" fmla="*/ 238 w 340"/>
                  <a:gd name="T45" fmla="*/ 268 h 345"/>
                  <a:gd name="T46" fmla="*/ 289 w 340"/>
                  <a:gd name="T47" fmla="*/ 319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0" h="345">
                    <a:moveTo>
                      <a:pt x="26" y="224"/>
                    </a:moveTo>
                    <a:cubicBezTo>
                      <a:pt x="24" y="215"/>
                      <a:pt x="23" y="208"/>
                      <a:pt x="23" y="198"/>
                    </a:cubicBezTo>
                    <a:cubicBezTo>
                      <a:pt x="23" y="136"/>
                      <a:pt x="65" y="81"/>
                      <a:pt x="119" y="59"/>
                    </a:cubicBezTo>
                    <a:moveTo>
                      <a:pt x="77" y="312"/>
                    </a:moveTo>
                    <a:cubicBezTo>
                      <a:pt x="103" y="334"/>
                      <a:pt x="134" y="345"/>
                      <a:pt x="170" y="345"/>
                    </a:cubicBezTo>
                    <a:cubicBezTo>
                      <a:pt x="207" y="345"/>
                      <a:pt x="236" y="334"/>
                      <a:pt x="262" y="312"/>
                    </a:cubicBezTo>
                    <a:moveTo>
                      <a:pt x="314" y="224"/>
                    </a:moveTo>
                    <a:cubicBezTo>
                      <a:pt x="316" y="214"/>
                      <a:pt x="317" y="208"/>
                      <a:pt x="317" y="198"/>
                    </a:cubicBezTo>
                    <a:cubicBezTo>
                      <a:pt x="317" y="134"/>
                      <a:pt x="277" y="80"/>
                      <a:pt x="220" y="60"/>
                    </a:cubicBezTo>
                    <a:moveTo>
                      <a:pt x="170" y="102"/>
                    </a:moveTo>
                    <a:cubicBezTo>
                      <a:pt x="198" y="102"/>
                      <a:pt x="221" y="79"/>
                      <a:pt x="221" y="51"/>
                    </a:cubicBezTo>
                    <a:cubicBezTo>
                      <a:pt x="221" y="23"/>
                      <a:pt x="198" y="0"/>
                      <a:pt x="170" y="0"/>
                    </a:cubicBezTo>
                    <a:cubicBezTo>
                      <a:pt x="142" y="0"/>
                      <a:pt x="119" y="23"/>
                      <a:pt x="119" y="51"/>
                    </a:cubicBezTo>
                    <a:cubicBezTo>
                      <a:pt x="119" y="79"/>
                      <a:pt x="142" y="102"/>
                      <a:pt x="170" y="102"/>
                    </a:cubicBezTo>
                    <a:close/>
                    <a:moveTo>
                      <a:pt x="51" y="319"/>
                    </a:moveTo>
                    <a:cubicBezTo>
                      <a:pt x="79" y="319"/>
                      <a:pt x="102" y="297"/>
                      <a:pt x="102" y="268"/>
                    </a:cubicBezTo>
                    <a:cubicBezTo>
                      <a:pt x="102" y="240"/>
                      <a:pt x="79" y="217"/>
                      <a:pt x="51" y="217"/>
                    </a:cubicBezTo>
                    <a:cubicBezTo>
                      <a:pt x="23" y="217"/>
                      <a:pt x="0" y="240"/>
                      <a:pt x="0" y="268"/>
                    </a:cubicBezTo>
                    <a:cubicBezTo>
                      <a:pt x="0" y="297"/>
                      <a:pt x="23" y="319"/>
                      <a:pt x="51" y="319"/>
                    </a:cubicBezTo>
                    <a:close/>
                    <a:moveTo>
                      <a:pt x="289" y="319"/>
                    </a:moveTo>
                    <a:cubicBezTo>
                      <a:pt x="317" y="319"/>
                      <a:pt x="340" y="297"/>
                      <a:pt x="340" y="268"/>
                    </a:cubicBezTo>
                    <a:cubicBezTo>
                      <a:pt x="340" y="240"/>
                      <a:pt x="317" y="217"/>
                      <a:pt x="289" y="217"/>
                    </a:cubicBezTo>
                    <a:cubicBezTo>
                      <a:pt x="261" y="217"/>
                      <a:pt x="238" y="240"/>
                      <a:pt x="238" y="268"/>
                    </a:cubicBezTo>
                    <a:cubicBezTo>
                      <a:pt x="238" y="297"/>
                      <a:pt x="261" y="319"/>
                      <a:pt x="289" y="319"/>
                    </a:cubicBezTo>
                    <a:close/>
                  </a:path>
                </a:pathLst>
              </a:custGeom>
              <a:noFill/>
              <a:ln w="15875" cap="sq">
                <a:solidFill>
                  <a:srgbClr val="8F90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Trebuchet MS" panose="020B0603020202020204"/>
                  <a:ea typeface="+mn-ea"/>
                  <a:cs typeface="+mn-cs"/>
                </a:endParaRPr>
              </a:p>
            </p:txBody>
          </p:sp>
          <p:pic>
            <p:nvPicPr>
              <p:cNvPr id="53" name="Picture 52">
                <a:extLst>
                  <a:ext uri="{FF2B5EF4-FFF2-40B4-BE49-F238E27FC236}">
                    <a16:creationId xmlns:a16="http://schemas.microsoft.com/office/drawing/2014/main" id="{5FC6975B-2150-4C62-8448-1311D232AA47}"/>
                  </a:ext>
                </a:extLst>
              </p:cNvPr>
              <p:cNvPicPr>
                <a:picLocks noChangeAspect="1"/>
              </p:cNvPicPr>
              <p:nvPr/>
            </p:nvPicPr>
            <p:blipFill>
              <a:blip r:embed="rId12"/>
              <a:stretch>
                <a:fillRect/>
              </a:stretch>
            </p:blipFill>
            <p:spPr>
              <a:xfrm>
                <a:off x="8923581" y="1613814"/>
                <a:ext cx="532166" cy="454257"/>
              </a:xfrm>
              <a:prstGeom prst="rect">
                <a:avLst/>
              </a:prstGeom>
            </p:spPr>
          </p:pic>
          <p:pic>
            <p:nvPicPr>
              <p:cNvPr id="54" name="Picture 53">
                <a:extLst>
                  <a:ext uri="{FF2B5EF4-FFF2-40B4-BE49-F238E27FC236}">
                    <a16:creationId xmlns:a16="http://schemas.microsoft.com/office/drawing/2014/main" id="{93FAFAC9-8362-4585-91A6-91DF307A78E8}"/>
                  </a:ext>
                </a:extLst>
              </p:cNvPr>
              <p:cNvPicPr>
                <a:picLocks noChangeAspect="1"/>
              </p:cNvPicPr>
              <p:nvPr/>
            </p:nvPicPr>
            <p:blipFill>
              <a:blip r:embed="rId13"/>
              <a:stretch>
                <a:fillRect/>
              </a:stretch>
            </p:blipFill>
            <p:spPr>
              <a:xfrm>
                <a:off x="10628216" y="1618839"/>
                <a:ext cx="532166" cy="495420"/>
              </a:xfrm>
              <a:prstGeom prst="rect">
                <a:avLst/>
              </a:prstGeom>
            </p:spPr>
          </p:pic>
        </p:grpSp>
        <p:sp>
          <p:nvSpPr>
            <p:cNvPr id="76" name="TextBox 75"/>
            <p:cNvSpPr txBox="1"/>
            <p:nvPr/>
          </p:nvSpPr>
          <p:spPr>
            <a:xfrm>
              <a:off x="9917743" y="2000294"/>
              <a:ext cx="2647516" cy="483431"/>
            </a:xfrm>
            <a:prstGeom prst="rect">
              <a:avLst/>
            </a:prstGeom>
            <a:noFill/>
          </p:spPr>
          <p:txBody>
            <a:bodyPr wrap="square" lIns="627230" tIns="143366" rIns="179209" bIns="143366" rtlCol="0">
              <a:spAutoFit/>
            </a:bodyPr>
            <a:lstStyle/>
            <a:p>
              <a:pPr marL="0" marR="0" lvl="0" indent="0" algn="l" defTabSz="914092" rtl="0" eaLnBrk="1" fontAlgn="auto" latinLnBrk="0" hangingPunct="1">
                <a:lnSpc>
                  <a:spcPct val="90000"/>
                </a:lnSpc>
                <a:spcBef>
                  <a:spcPts val="1765"/>
                </a:spcBef>
                <a:spcAft>
                  <a:spcPts val="0"/>
                </a:spcAft>
                <a:buClrTx/>
                <a:buSzTx/>
                <a:buFontTx/>
                <a:buNone/>
                <a:tabLst/>
                <a:defRPr/>
              </a:pPr>
              <a:r>
                <a:rPr kumimoji="0" lang="en-US" sz="1400" b="1" i="0" u="none" strike="noStrike" kern="0" cap="none" spc="0" normalizeH="0" baseline="0" noProof="0">
                  <a:ln>
                    <a:noFill/>
                  </a:ln>
                  <a:gradFill>
                    <a:gsLst>
                      <a:gs pos="83772">
                        <a:srgbClr val="505050"/>
                      </a:gs>
                      <a:gs pos="42857">
                        <a:srgbClr val="505050"/>
                      </a:gs>
                    </a:gsLst>
                    <a:lin ang="5400000" scaled="0"/>
                  </a:gradFill>
                  <a:effectLst/>
                  <a:uLnTx/>
                  <a:uFillTx/>
                  <a:latin typeface="Segoe UI Semilight" panose="020B0402040204020203" pitchFamily="34" charset="0"/>
                  <a:ea typeface="+mn-ea"/>
                  <a:cs typeface="Segoe UI Semilight" panose="020B0402040204020203" pitchFamily="34" charset="0"/>
                </a:rPr>
                <a:t>Serverless</a:t>
              </a:r>
            </a:p>
          </p:txBody>
        </p:sp>
      </p:grpSp>
    </p:spTree>
    <p:extLst>
      <p:ext uri="{BB962C8B-B14F-4D97-AF65-F5344CB8AC3E}">
        <p14:creationId xmlns:p14="http://schemas.microsoft.com/office/powerpoint/2010/main" val="373555873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nodeType="withEffect">
                                  <p:stCondLst>
                                    <p:cond delay="5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par>
                          <p:cTn id="17" fill="hold">
                            <p:stCondLst>
                              <p:cond delay="2000"/>
                            </p:stCondLst>
                            <p:childTnLst>
                              <p:par>
                                <p:cTn id="18" presetID="47" presetClass="entr" presetSubtype="0" fill="hold" nodeType="after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fade">
                                      <p:cBhvr>
                                        <p:cTn id="20" dur="1000"/>
                                        <p:tgtEl>
                                          <p:spTgt spid="23"/>
                                        </p:tgtEl>
                                      </p:cBhvr>
                                    </p:animEffect>
                                    <p:anim calcmode="lin" valueType="num">
                                      <p:cBhvr>
                                        <p:cTn id="21" dur="1000" fill="hold"/>
                                        <p:tgtEl>
                                          <p:spTgt spid="23"/>
                                        </p:tgtEl>
                                        <p:attrNameLst>
                                          <p:attrName>ppt_x</p:attrName>
                                        </p:attrNameLst>
                                      </p:cBhvr>
                                      <p:tavLst>
                                        <p:tav tm="0">
                                          <p:val>
                                            <p:strVal val="#ppt_x"/>
                                          </p:val>
                                        </p:tav>
                                        <p:tav tm="100000">
                                          <p:val>
                                            <p:strVal val="#ppt_x"/>
                                          </p:val>
                                        </p:tav>
                                      </p:tavLst>
                                    </p:anim>
                                    <p:anim calcmode="lin" valueType="num">
                                      <p:cBhvr>
                                        <p:cTn id="22" dur="1000" fill="hold"/>
                                        <p:tgtEl>
                                          <p:spTgt spid="23"/>
                                        </p:tgtEl>
                                        <p:attrNameLst>
                                          <p:attrName>ppt_y</p:attrName>
                                        </p:attrNameLst>
                                      </p:cBhvr>
                                      <p:tavLst>
                                        <p:tav tm="0">
                                          <p:val>
                                            <p:strVal val="#ppt_y-.1"/>
                                          </p:val>
                                        </p:tav>
                                        <p:tav tm="100000">
                                          <p:val>
                                            <p:strVal val="#ppt_y"/>
                                          </p:val>
                                        </p:tav>
                                      </p:tavLst>
                                    </p:anim>
                                  </p:childTnLst>
                                </p:cTn>
                              </p:par>
                            </p:childTnLst>
                          </p:cTn>
                        </p:par>
                        <p:par>
                          <p:cTn id="23" fill="hold">
                            <p:stCondLst>
                              <p:cond delay="3000"/>
                            </p:stCondLst>
                            <p:childTnLst>
                              <p:par>
                                <p:cTn id="24" presetID="10" presetClass="entr" presetSubtype="0" fill="hold"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par>
                          <p:cTn id="27" fill="hold">
                            <p:stCondLst>
                              <p:cond delay="3500"/>
                            </p:stCondLst>
                            <p:childTnLst>
                              <p:par>
                                <p:cTn id="28" presetID="10" presetClass="entr" presetSubtype="0"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childTnLst>
                          </p:cTn>
                        </p:par>
                        <p:par>
                          <p:cTn id="31" fill="hold">
                            <p:stCondLst>
                              <p:cond delay="4000"/>
                            </p:stCondLst>
                            <p:childTnLst>
                              <p:par>
                                <p:cTn id="32" presetID="10" presetClass="entr" presetSubtype="0" fill="hold" nodeType="after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childTnLst>
                          </p:cTn>
                        </p:par>
                        <p:par>
                          <p:cTn id="35" fill="hold">
                            <p:stCondLst>
                              <p:cond delay="4500"/>
                            </p:stCondLst>
                            <p:childTnLst>
                              <p:par>
                                <p:cTn id="36" presetID="42" presetClass="entr" presetSubtype="0" fill="hold" grpId="0"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1000"/>
                                        <p:tgtEl>
                                          <p:spTgt spid="14"/>
                                        </p:tgtEl>
                                      </p:cBhvr>
                                    </p:animEffect>
                                    <p:anim calcmode="lin" valueType="num">
                                      <p:cBhvr>
                                        <p:cTn id="39" dur="1000" fill="hold"/>
                                        <p:tgtEl>
                                          <p:spTgt spid="14"/>
                                        </p:tgtEl>
                                        <p:attrNameLst>
                                          <p:attrName>ppt_x</p:attrName>
                                        </p:attrNameLst>
                                      </p:cBhvr>
                                      <p:tavLst>
                                        <p:tav tm="0">
                                          <p:val>
                                            <p:strVal val="#ppt_x"/>
                                          </p:val>
                                        </p:tav>
                                        <p:tav tm="100000">
                                          <p:val>
                                            <p:strVal val="#ppt_x"/>
                                          </p:val>
                                        </p:tav>
                                      </p:tavLst>
                                    </p:anim>
                                    <p:anim calcmode="lin" valueType="num">
                                      <p:cBhvr>
                                        <p:cTn id="4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__MICROSOFT_TRANSLATOR_CLM_SLIDEINFO" val="{&quot;Guid&quot;:&quot;40371eb9-0d8b-4952-a683-c9cf2708eeee&quot;,&quot;TimeStamp&quot;:&quot;2020-01-22T20:01:32.011824-06:00&quot;}"/>
</p:tagLst>
</file>

<file path=ppt/tags/tag2.xml><?xml version="1.0" encoding="utf-8"?>
<p:tagLst xmlns:a="http://schemas.openxmlformats.org/drawingml/2006/main" xmlns:r="http://schemas.openxmlformats.org/officeDocument/2006/relationships" xmlns:p="http://schemas.openxmlformats.org/presentationml/2006/main">
  <p:tag name="__MICROSOFT_TRANSLATOR_CLM_SLIDEINFO" val="{&quot;Guid&quot;:&quot;40371eb9-0d8b-4952-a683-c9cf2708eeee&quot;,&quot;TimeStamp&quot;:&quot;2020-01-22T20:01:32.011824-06:00&quot;}"/>
</p:tagLst>
</file>

<file path=ppt/theme/theme1.xml><?xml version="1.0" encoding="utf-8"?>
<a:theme xmlns:a="http://schemas.openxmlformats.org/drawingml/2006/main" name="PebbleVTI">
  <a:themeElements>
    <a:clrScheme name="AnalogousFromLightSeedLeftStep">
      <a:dk1>
        <a:srgbClr val="000000"/>
      </a:dk1>
      <a:lt1>
        <a:srgbClr val="FFFFFF"/>
      </a:lt1>
      <a:dk2>
        <a:srgbClr val="243941"/>
      </a:dk2>
      <a:lt2>
        <a:srgbClr val="E8E6E2"/>
      </a:lt2>
      <a:accent1>
        <a:srgbClr val="8FA1CD"/>
      </a:accent1>
      <a:accent2>
        <a:srgbClr val="77ABC2"/>
      </a:accent2>
      <a:accent3>
        <a:srgbClr val="78ACA6"/>
      </a:accent3>
      <a:accent4>
        <a:srgbClr val="6DB18D"/>
      </a:accent4>
      <a:accent5>
        <a:srgbClr val="77B07A"/>
      </a:accent5>
      <a:accent6>
        <a:srgbClr val="83AE6B"/>
      </a:accent6>
      <a:hlink>
        <a:srgbClr val="918158"/>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ppt/theme/theme2.xml><?xml version="1.0" encoding="utf-8"?>
<a:theme xmlns:a="http://schemas.openxmlformats.org/drawingml/2006/main" name="1_PebbleVTI">
  <a:themeElements>
    <a:clrScheme name="AnalogousFromLightSeedLeftStep">
      <a:dk1>
        <a:srgbClr val="000000"/>
      </a:dk1>
      <a:lt1>
        <a:srgbClr val="FFFFFF"/>
      </a:lt1>
      <a:dk2>
        <a:srgbClr val="243941"/>
      </a:dk2>
      <a:lt2>
        <a:srgbClr val="E8E6E2"/>
      </a:lt2>
      <a:accent1>
        <a:srgbClr val="8FA1CD"/>
      </a:accent1>
      <a:accent2>
        <a:srgbClr val="77ABC2"/>
      </a:accent2>
      <a:accent3>
        <a:srgbClr val="78ACA6"/>
      </a:accent3>
      <a:accent4>
        <a:srgbClr val="6DB18D"/>
      </a:accent4>
      <a:accent5>
        <a:srgbClr val="77B07A"/>
      </a:accent5>
      <a:accent6>
        <a:srgbClr val="83AE6B"/>
      </a:accent6>
      <a:hlink>
        <a:srgbClr val="918158"/>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ppt/theme/theme3.xml><?xml version="1.0" encoding="utf-8"?>
<a:theme xmlns:a="http://schemas.openxmlformats.org/drawingml/2006/main" name="4_Azure PPT Template - 2018">
  <a:themeElements>
    <a:clrScheme name="Azure">
      <a:dk1>
        <a:srgbClr val="000000"/>
      </a:dk1>
      <a:lt1>
        <a:srgbClr val="FFFFFF"/>
      </a:lt1>
      <a:dk2>
        <a:srgbClr val="0078D7"/>
      </a:dk2>
      <a:lt2>
        <a:srgbClr val="FFFFFF"/>
      </a:lt2>
      <a:accent1>
        <a:srgbClr val="E6E6E6"/>
      </a:accent1>
      <a:accent2>
        <a:srgbClr val="D2D2D2"/>
      </a:accent2>
      <a:accent3>
        <a:srgbClr val="737373"/>
      </a:accent3>
      <a:accent4>
        <a:srgbClr val="505050"/>
      </a:accent4>
      <a:accent5>
        <a:srgbClr val="BAD80A"/>
      </a:accent5>
      <a:accent6>
        <a:srgbClr val="00BCF2"/>
      </a:accent6>
      <a:hlink>
        <a:srgbClr val="0078D7"/>
      </a:hlink>
      <a:folHlink>
        <a:srgbClr val="0078D7"/>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 PPT Template 2018 presentation_v3" id="{1968021E-D85B-4A85-BB07-6BF24CCBC27F}" vid="{6E53F19A-D2E9-48F2-9B61-183D930FD7CB}"/>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e06192-25af-41c5-938f-361f8eec808a">
      <Terms xmlns="http://schemas.microsoft.com/office/infopath/2007/PartnerControls"/>
    </lcf76f155ced4ddcb4097134ff3c332f>
    <_ip_UnifiedCompliancePolicyUIAction xmlns="http://schemas.microsoft.com/sharepoint/v3" xsi:nil="true"/>
    <_ip_UnifiedCompliancePolicyProperties xmlns="http://schemas.microsoft.com/sharepoint/v3" xsi:nil="true"/>
    <PublishingExpirationDate xmlns="http://schemas.microsoft.com/sharepoint/v3" xsi:nil="true"/>
    <PublishingStartDate xmlns="http://schemas.microsoft.com/sharepoint/v3" xsi:nil="true"/>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6451C56FECA446BA3F6AA268ED5A6B" ma:contentTypeVersion="20" ma:contentTypeDescription="Create a new document." ma:contentTypeScope="" ma:versionID="9ce0bd6ab3a8346c955c236cb34ca7ce">
  <xsd:schema xmlns:xsd="http://www.w3.org/2001/XMLSchema" xmlns:xs="http://www.w3.org/2001/XMLSchema" xmlns:p="http://schemas.microsoft.com/office/2006/metadata/properties" xmlns:ns1="http://schemas.microsoft.com/sharepoint/v3" xmlns:ns2="0ae06192-25af-41c5-938f-361f8eec808a" xmlns:ns3="08b0ad8d-53de-4da8-9833-cfc7b605a807" xmlns:ns4="230e9df3-be65-4c73-a93b-d1236ebd677e" targetNamespace="http://schemas.microsoft.com/office/2006/metadata/properties" ma:root="true" ma:fieldsID="a018a29a69b20ee8dff2b062606bc3d2" ns1:_="" ns2:_="" ns3:_="" ns4:_="">
    <xsd:import namespace="http://schemas.microsoft.com/sharepoint/v3"/>
    <xsd:import namespace="0ae06192-25af-41c5-938f-361f8eec808a"/>
    <xsd:import namespace="08b0ad8d-53de-4da8-9833-cfc7b605a807"/>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3:LastSharedByUser" minOccurs="0"/>
                <xsd:element ref="ns3:LastSharedByTime" minOccurs="0"/>
                <xsd:element ref="ns2:MediaServiceEventHashCode" minOccurs="0"/>
                <xsd:element ref="ns2:MediaServiceGenerationTime" minOccurs="0"/>
                <xsd:element ref="ns1:_ip_UnifiedCompliancePolicyProperties" minOccurs="0"/>
                <xsd:element ref="ns1:_ip_UnifiedCompliancePolicyUIAction" minOccurs="0"/>
                <xsd:element ref="ns2:MediaServiceAutoKeyPoints" minOccurs="0"/>
                <xsd:element ref="ns2:MediaServiceKeyPoints" minOccurs="0"/>
                <xsd:element ref="ns2:MediaServiceOCR" minOccurs="0"/>
                <xsd:element ref="ns2:lcf76f155ced4ddcb4097134ff3c332f" minOccurs="0"/>
                <xsd:element ref="ns4:TaxCatchAll" minOccurs="0"/>
                <xsd:element ref="ns1:PublishingStartDate" minOccurs="0"/>
                <xsd:element ref="ns1:PublishingExpirationDat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7" nillable="true" ma:displayName="Unified Compliance Policy Properties" ma:hidden="true" ma:internalName="_ip_UnifiedCompliancePolicyProperties">
      <xsd:simpleType>
        <xsd:restriction base="dms:Note"/>
      </xsd:simpleType>
    </xsd:element>
    <xsd:element name="_ip_UnifiedCompliancePolicyUIAction" ma:index="18" nillable="true" ma:displayName="Unified Compliance Policy UI Action" ma:hidden="true" ma:internalName="_ip_UnifiedCompliancePolicyUIAction">
      <xsd:simpleType>
        <xsd:restriction base="dms:Text"/>
      </xsd:simpleType>
    </xsd:element>
    <xsd:element name="PublishingStartDate" ma:index="25"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26"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ae06192-25af-41c5-938f-361f8eec808a"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OCR" ma:index="21" nillable="true" ma:displayName="Extracted Text" ma:internalName="MediaServiceOCR" ma:readOnly="true">
      <xsd:simpleType>
        <xsd:restriction base="dms:Note">
          <xsd:maxLength value="255"/>
        </xsd:restrictio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LengthInSeconds" ma:index="2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8b0ad8d-53de-4da8-9833-cfc7b605a80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9aeebcbd-23f4-490b-bb4a-e84624ad2f42}" ma:internalName="TaxCatchAll" ma:showField="CatchAllData" ma:web="08b0ad8d-53de-4da8-9833-cfc7b605a80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FAFCED1-BA17-48FC-BCA2-1B2967CF018E}">
  <ds:schemaRefs>
    <ds:schemaRef ds:uri="http://schemas.microsoft.com/office/2006/documentManagement/types"/>
    <ds:schemaRef ds:uri="http://schemas.microsoft.com/office/2006/metadata/properties"/>
    <ds:schemaRef ds:uri="aa8c45a6-06c8-486e-9865-c23779e73d44"/>
    <ds:schemaRef ds:uri="http://purl.org/dc/dcmitype/"/>
    <ds:schemaRef ds:uri="http://purl.org/dc/terms/"/>
    <ds:schemaRef ds:uri="http://purl.org/dc/elements/1.1/"/>
    <ds:schemaRef ds:uri="http://www.w3.org/XML/1998/namespac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2EF858C8-8EC4-4F8A-93C5-C7AA00048863}">
  <ds:schemaRefs>
    <ds:schemaRef ds:uri="http://schemas.microsoft.com/sharepoint/v3/contenttype/forms"/>
  </ds:schemaRefs>
</ds:datastoreItem>
</file>

<file path=customXml/itemProps3.xml><?xml version="1.0" encoding="utf-8"?>
<ds:datastoreItem xmlns:ds="http://schemas.openxmlformats.org/officeDocument/2006/customXml" ds:itemID="{69A9F573-995D-471D-BC03-883B33AB7E70}"/>
</file>

<file path=docProps/app.xml><?xml version="1.0" encoding="utf-8"?>
<Properties xmlns="http://schemas.openxmlformats.org/officeDocument/2006/extended-properties" xmlns:vt="http://schemas.openxmlformats.org/officeDocument/2006/docPropsVTypes">
  <TotalTime>195</TotalTime>
  <Words>1494</Words>
  <Application>Microsoft Office PowerPoint</Application>
  <PresentationFormat>Widescreen</PresentationFormat>
  <Paragraphs>176</Paragraphs>
  <Slides>9</Slides>
  <Notes>6</Notes>
  <HiddenSlides>0</HiddenSlides>
  <MMClips>0</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9</vt:i4>
      </vt:variant>
    </vt:vector>
  </HeadingPairs>
  <TitlesOfParts>
    <vt:vector size="24" baseType="lpstr">
      <vt:lpstr>Arial</vt:lpstr>
      <vt:lpstr>Avenir Next LT Pro</vt:lpstr>
      <vt:lpstr>Calibri</vt:lpstr>
      <vt:lpstr>Century Gothic</vt:lpstr>
      <vt:lpstr>Segoe UI</vt:lpstr>
      <vt:lpstr>Segoe UI </vt:lpstr>
      <vt:lpstr>Segoe UI Light</vt:lpstr>
      <vt:lpstr>Segoe UI Semibold</vt:lpstr>
      <vt:lpstr>Segoe UI Semilight</vt:lpstr>
      <vt:lpstr>Sitka Subheading</vt:lpstr>
      <vt:lpstr>Trebuchet MS</vt:lpstr>
      <vt:lpstr>Wingdings</vt:lpstr>
      <vt:lpstr>PebbleVTI</vt:lpstr>
      <vt:lpstr>1_PebbleVTI</vt:lpstr>
      <vt:lpstr>4_Azure PPT Template - 2018</vt:lpstr>
      <vt:lpstr>Making use of this deck </vt:lpstr>
      <vt:lpstr>Suggested workshop format </vt:lpstr>
      <vt:lpstr>Additional slides </vt:lpstr>
      <vt:lpstr>HPC on Azure</vt:lpstr>
      <vt:lpstr>A cloud built for HPC</vt:lpstr>
      <vt:lpstr>Solve any HPC, AI workload—at any scale</vt:lpstr>
      <vt:lpstr>Azure CycleCloud</vt:lpstr>
      <vt:lpstr>Support for traditional job schedulers</vt:lpstr>
      <vt:lpstr>Azure Storage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use of this deck </dc:title>
  <cp:lastModifiedBy>Abhishek PC</cp:lastModifiedBy>
  <cp:revision>1</cp:revision>
  <dcterms:created xsi:type="dcterms:W3CDTF">2022-06-09T16:22:36Z</dcterms:created>
  <dcterms:modified xsi:type="dcterms:W3CDTF">2022-07-01T16:19:38Z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0x010100B86451C56FECA446BA3F6AA268ED5A6B</vt:lpwstr>
  </property>
</Properties>
</file>

<file path=docProps/thumbnail.jpeg>
</file>